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303" r:id="rId4"/>
    <p:sldId id="304" r:id="rId5"/>
    <p:sldId id="282" r:id="rId6"/>
    <p:sldId id="300" r:id="rId7"/>
    <p:sldId id="284" r:id="rId8"/>
    <p:sldId id="275" r:id="rId9"/>
    <p:sldId id="305" r:id="rId10"/>
    <p:sldId id="297" r:id="rId11"/>
    <p:sldId id="306" r:id="rId12"/>
    <p:sldId id="307" r:id="rId13"/>
    <p:sldId id="260" r:id="rId14"/>
    <p:sldId id="302" r:id="rId15"/>
    <p:sldId id="264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8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ut Fefer" userId="c460c828-4606-419e-b558-399bd4535c4b" providerId="ADAL" clId="{2301AEBB-0013-4970-9F3C-1F036B2A4025}"/>
    <pc:docChg chg="modSld">
      <pc:chgData name="Borut Fefer" userId="c460c828-4606-419e-b558-399bd4535c4b" providerId="ADAL" clId="{2301AEBB-0013-4970-9F3C-1F036B2A4025}" dt="2019-11-13T11:16:54.387" v="65" actId="20577"/>
      <pc:docMkLst>
        <pc:docMk/>
      </pc:docMkLst>
      <pc:sldChg chg="modSp mod">
        <pc:chgData name="Borut Fefer" userId="c460c828-4606-419e-b558-399bd4535c4b" providerId="ADAL" clId="{2301AEBB-0013-4970-9F3C-1F036B2A4025}" dt="2019-11-08T07:05:28.917" v="13" actId="20577"/>
        <pc:sldMkLst>
          <pc:docMk/>
          <pc:sldMk cId="485462313" sldId="256"/>
        </pc:sldMkLst>
        <pc:spChg chg="mod">
          <ac:chgData name="Borut Fefer" userId="c460c828-4606-419e-b558-399bd4535c4b" providerId="ADAL" clId="{2301AEBB-0013-4970-9F3C-1F036B2A4025}" dt="2019-11-08T07:05:28.917" v="13" actId="20577"/>
          <ac:spMkLst>
            <pc:docMk/>
            <pc:sldMk cId="485462313" sldId="256"/>
            <ac:spMk id="2" creationId="{00000000-0000-0000-0000-000000000000}"/>
          </ac:spMkLst>
        </pc:spChg>
      </pc:sldChg>
      <pc:sldChg chg="modSp mod">
        <pc:chgData name="Borut Fefer" userId="c460c828-4606-419e-b558-399bd4535c4b" providerId="ADAL" clId="{2301AEBB-0013-4970-9F3C-1F036B2A4025}" dt="2019-11-13T11:16:54.387" v="65" actId="20577"/>
        <pc:sldMkLst>
          <pc:docMk/>
          <pc:sldMk cId="507836802" sldId="276"/>
        </pc:sldMkLst>
        <pc:spChg chg="mod">
          <ac:chgData name="Borut Fefer" userId="c460c828-4606-419e-b558-399bd4535c4b" providerId="ADAL" clId="{2301AEBB-0013-4970-9F3C-1F036B2A4025}" dt="2019-11-13T11:16:54.387" v="65" actId="20577"/>
          <ac:spMkLst>
            <pc:docMk/>
            <pc:sldMk cId="507836802" sldId="276"/>
            <ac:spMk id="2" creationId="{00000000-0000-0000-0000-000000000000}"/>
          </ac:spMkLst>
        </pc:spChg>
      </pc:sldChg>
      <pc:sldChg chg="modSp mod">
        <pc:chgData name="Borut Fefer" userId="c460c828-4606-419e-b558-399bd4535c4b" providerId="ADAL" clId="{2301AEBB-0013-4970-9F3C-1F036B2A4025}" dt="2019-11-08T07:36:38.382" v="15" actId="1076"/>
        <pc:sldMkLst>
          <pc:docMk/>
          <pc:sldMk cId="1589027742" sldId="283"/>
        </pc:sldMkLst>
        <pc:picChg chg="mod">
          <ac:chgData name="Borut Fefer" userId="c460c828-4606-419e-b558-399bd4535c4b" providerId="ADAL" clId="{2301AEBB-0013-4970-9F3C-1F036B2A4025}" dt="2019-11-08T07:36:38.382" v="15" actId="1076"/>
          <ac:picMkLst>
            <pc:docMk/>
            <pc:sldMk cId="1589027742" sldId="283"/>
            <ac:picMk id="2" creationId="{E52DD695-36A7-42C5-A06F-D5B1B42C4309}"/>
          </ac:picMkLst>
        </pc:picChg>
      </pc:sldChg>
    </pc:docChg>
  </pc:docChgLst>
  <pc:docChgLst>
    <pc:chgData name="Borut Fefer" userId="c460c828-4606-419e-b558-399bd4535c4b" providerId="ADAL" clId="{04EEDF8C-B6C0-4C74-9982-084F0D93FFAD}"/>
    <pc:docChg chg="undo redo custSel mod addSld delSld modSld sldOrd">
      <pc:chgData name="Borut Fefer" userId="c460c828-4606-419e-b558-399bd4535c4b" providerId="ADAL" clId="{04EEDF8C-B6C0-4C74-9982-084F0D93FFAD}" dt="2018-11-16T08:10:51.695" v="375" actId="14100"/>
      <pc:docMkLst>
        <pc:docMk/>
      </pc:docMkLst>
      <pc:sldChg chg="modSp modTransition">
        <pc:chgData name="Borut Fefer" userId="c460c828-4606-419e-b558-399bd4535c4b" providerId="ADAL" clId="{04EEDF8C-B6C0-4C74-9982-084F0D93FFAD}" dt="2018-11-15T14:05:45.431" v="352"/>
        <pc:sldMkLst>
          <pc:docMk/>
          <pc:sldMk cId="485462313" sldId="256"/>
        </pc:sldMkLst>
        <pc:spChg chg="mod">
          <ac:chgData name="Borut Fefer" userId="c460c828-4606-419e-b558-399bd4535c4b" providerId="ADAL" clId="{04EEDF8C-B6C0-4C74-9982-084F0D93FFAD}" dt="2018-11-15T11:40:37.305" v="215" actId="20577"/>
          <ac:spMkLst>
            <pc:docMk/>
            <pc:sldMk cId="485462313" sldId="256"/>
            <ac:spMk id="2" creationId="{00000000-0000-0000-0000-000000000000}"/>
          </ac:spMkLst>
        </pc:spChg>
        <pc:spChg chg="mod">
          <ac:chgData name="Borut Fefer" userId="c460c828-4606-419e-b558-399bd4535c4b" providerId="ADAL" clId="{04EEDF8C-B6C0-4C74-9982-084F0D93FFAD}" dt="2018-11-15T06:55:08.374" v="117" actId="20577"/>
          <ac:spMkLst>
            <pc:docMk/>
            <pc:sldMk cId="485462313" sldId="256"/>
            <ac:spMk id="3" creationId="{00000000-0000-0000-0000-000000000000}"/>
          </ac:spMkLst>
        </pc:spChg>
      </pc:sldChg>
      <pc:sldChg chg="del">
        <pc:chgData name="Borut Fefer" userId="c460c828-4606-419e-b558-399bd4535c4b" providerId="ADAL" clId="{04EEDF8C-B6C0-4C74-9982-084F0D93FFAD}" dt="2018-11-15T07:41:44.735" v="123" actId="2696"/>
        <pc:sldMkLst>
          <pc:docMk/>
          <pc:sldMk cId="1712791778" sldId="259"/>
        </pc:sldMkLst>
      </pc:sldChg>
      <pc:sldChg chg="modTransition">
        <pc:chgData name="Borut Fefer" userId="c460c828-4606-419e-b558-399bd4535c4b" providerId="ADAL" clId="{04EEDF8C-B6C0-4C74-9982-084F0D93FFAD}" dt="2018-11-15T09:43:13.233" v="160"/>
        <pc:sldMkLst>
          <pc:docMk/>
          <pc:sldMk cId="3866701304" sldId="260"/>
        </pc:sldMkLst>
      </pc:sldChg>
      <pc:sldChg chg="del">
        <pc:chgData name="Borut Fefer" userId="c460c828-4606-419e-b558-399bd4535c4b" providerId="ADAL" clId="{04EEDF8C-B6C0-4C74-9982-084F0D93FFAD}" dt="2018-11-15T07:42:05.214" v="127" actId="2696"/>
        <pc:sldMkLst>
          <pc:docMk/>
          <pc:sldMk cId="1049561055" sldId="261"/>
        </pc:sldMkLst>
      </pc:sldChg>
      <pc:sldChg chg="del">
        <pc:chgData name="Borut Fefer" userId="c460c828-4606-419e-b558-399bd4535c4b" providerId="ADAL" clId="{04EEDF8C-B6C0-4C74-9982-084F0D93FFAD}" dt="2018-11-15T07:42:10.234" v="128" actId="2696"/>
        <pc:sldMkLst>
          <pc:docMk/>
          <pc:sldMk cId="2977414969" sldId="262"/>
        </pc:sldMkLst>
      </pc:sldChg>
      <pc:sldChg chg="del">
        <pc:chgData name="Borut Fefer" userId="c460c828-4606-419e-b558-399bd4535c4b" providerId="ADAL" clId="{04EEDF8C-B6C0-4C74-9982-084F0D93FFAD}" dt="2018-11-15T06:55:29.472" v="121" actId="2696"/>
        <pc:sldMkLst>
          <pc:docMk/>
          <pc:sldMk cId="402222652" sldId="263"/>
        </pc:sldMkLst>
      </pc:sldChg>
      <pc:sldChg chg="modTransition">
        <pc:chgData name="Borut Fefer" userId="c460c828-4606-419e-b558-399bd4535c4b" providerId="ADAL" clId="{04EEDF8C-B6C0-4C74-9982-084F0D93FFAD}" dt="2018-11-15T09:43:13.233" v="160"/>
        <pc:sldMkLst>
          <pc:docMk/>
          <pc:sldMk cId="3939977213" sldId="264"/>
        </pc:sldMkLst>
      </pc:sldChg>
      <pc:sldChg chg="modTransition">
        <pc:chgData name="Borut Fefer" userId="c460c828-4606-419e-b558-399bd4535c4b" providerId="ADAL" clId="{04EEDF8C-B6C0-4C74-9982-084F0D93FFAD}" dt="2018-11-15T09:43:13.233" v="160"/>
        <pc:sldMkLst>
          <pc:docMk/>
          <pc:sldMk cId="1161295406" sldId="265"/>
        </pc:sldMkLst>
      </pc:sldChg>
      <pc:sldChg chg="del">
        <pc:chgData name="Borut Fefer" userId="c460c828-4606-419e-b558-399bd4535c4b" providerId="ADAL" clId="{04EEDF8C-B6C0-4C74-9982-084F0D93FFAD}" dt="2018-11-15T07:41:49.654" v="124" actId="2696"/>
        <pc:sldMkLst>
          <pc:docMk/>
          <pc:sldMk cId="4127994340" sldId="266"/>
        </pc:sldMkLst>
      </pc:sldChg>
      <pc:sldChg chg="del">
        <pc:chgData name="Borut Fefer" userId="c460c828-4606-419e-b558-399bd4535c4b" providerId="ADAL" clId="{04EEDF8C-B6C0-4C74-9982-084F0D93FFAD}" dt="2018-11-15T07:41:52.529" v="125" actId="2696"/>
        <pc:sldMkLst>
          <pc:docMk/>
          <pc:sldMk cId="1990958715" sldId="267"/>
        </pc:sldMkLst>
      </pc:sldChg>
      <pc:sldChg chg="del">
        <pc:chgData name="Borut Fefer" userId="c460c828-4606-419e-b558-399bd4535c4b" providerId="ADAL" clId="{04EEDF8C-B6C0-4C74-9982-084F0D93FFAD}" dt="2018-11-15T07:41:55.314" v="126" actId="2696"/>
        <pc:sldMkLst>
          <pc:docMk/>
          <pc:sldMk cId="2386651624" sldId="268"/>
        </pc:sldMkLst>
      </pc:sldChg>
      <pc:sldChg chg="del">
        <pc:chgData name="Borut Fefer" userId="c460c828-4606-419e-b558-399bd4535c4b" providerId="ADAL" clId="{04EEDF8C-B6C0-4C74-9982-084F0D93FFAD}" dt="2018-11-15T06:55:20.946" v="118" actId="2696"/>
        <pc:sldMkLst>
          <pc:docMk/>
          <pc:sldMk cId="459562952" sldId="269"/>
        </pc:sldMkLst>
      </pc:sldChg>
      <pc:sldChg chg="del">
        <pc:chgData name="Borut Fefer" userId="c460c828-4606-419e-b558-399bd4535c4b" providerId="ADAL" clId="{04EEDF8C-B6C0-4C74-9982-084F0D93FFAD}" dt="2018-11-15T06:55:26.922" v="120" actId="2696"/>
        <pc:sldMkLst>
          <pc:docMk/>
          <pc:sldMk cId="2179500180" sldId="270"/>
        </pc:sldMkLst>
      </pc:sldChg>
      <pc:sldChg chg="modTransition">
        <pc:chgData name="Borut Fefer" userId="c460c828-4606-419e-b558-399bd4535c4b" providerId="ADAL" clId="{04EEDF8C-B6C0-4C74-9982-084F0D93FFAD}" dt="2018-11-15T09:43:13.233" v="160"/>
        <pc:sldMkLst>
          <pc:docMk/>
          <pc:sldMk cId="1116292423" sldId="271"/>
        </pc:sldMkLst>
      </pc:sldChg>
      <pc:sldChg chg="del">
        <pc:chgData name="Borut Fefer" userId="c460c828-4606-419e-b558-399bd4535c4b" providerId="ADAL" clId="{04EEDF8C-B6C0-4C74-9982-084F0D93FFAD}" dt="2018-11-15T06:55:23.672" v="119" actId="2696"/>
        <pc:sldMkLst>
          <pc:docMk/>
          <pc:sldMk cId="3475160968" sldId="272"/>
        </pc:sldMkLst>
      </pc:sldChg>
      <pc:sldChg chg="del">
        <pc:chgData name="Borut Fefer" userId="c460c828-4606-419e-b558-399bd4535c4b" providerId="ADAL" clId="{04EEDF8C-B6C0-4C74-9982-084F0D93FFAD}" dt="2018-11-15T07:41:41.495" v="122" actId="2696"/>
        <pc:sldMkLst>
          <pc:docMk/>
          <pc:sldMk cId="3741149950" sldId="274"/>
        </pc:sldMkLst>
      </pc:sldChg>
      <pc:sldChg chg="modSp modTransition">
        <pc:chgData name="Borut Fefer" userId="c460c828-4606-419e-b558-399bd4535c4b" providerId="ADAL" clId="{04EEDF8C-B6C0-4C74-9982-084F0D93FFAD}" dt="2018-11-15T09:43:13.233" v="160"/>
        <pc:sldMkLst>
          <pc:docMk/>
          <pc:sldMk cId="2999276455" sldId="275"/>
        </pc:sldMkLst>
        <pc:graphicFrameChg chg="modGraphic">
          <ac:chgData name="Borut Fefer" userId="c460c828-4606-419e-b558-399bd4535c4b" providerId="ADAL" clId="{04EEDF8C-B6C0-4C74-9982-084F0D93FFAD}" dt="2018-11-15T06:21:40.968" v="44" actId="20577"/>
          <ac:graphicFrameMkLst>
            <pc:docMk/>
            <pc:sldMk cId="2999276455" sldId="275"/>
            <ac:graphicFrameMk id="4" creationId="{00000000-0000-0000-0000-000000000000}"/>
          </ac:graphicFrameMkLst>
        </pc:graphicFrameChg>
      </pc:sldChg>
      <pc:sldChg chg="modSp modTransition">
        <pc:chgData name="Borut Fefer" userId="c460c828-4606-419e-b558-399bd4535c4b" providerId="ADAL" clId="{04EEDF8C-B6C0-4C74-9982-084F0D93FFAD}" dt="2018-11-15T12:02:41.172" v="341" actId="20577"/>
        <pc:sldMkLst>
          <pc:docMk/>
          <pc:sldMk cId="507836802" sldId="276"/>
        </pc:sldMkLst>
        <pc:spChg chg="mod">
          <ac:chgData name="Borut Fefer" userId="c460c828-4606-419e-b558-399bd4535c4b" providerId="ADAL" clId="{04EEDF8C-B6C0-4C74-9982-084F0D93FFAD}" dt="2018-11-15T12:02:41.172" v="341" actId="20577"/>
          <ac:spMkLst>
            <pc:docMk/>
            <pc:sldMk cId="507836802" sldId="276"/>
            <ac:spMk id="2" creationId="{00000000-0000-0000-0000-000000000000}"/>
          </ac:spMkLst>
        </pc:spChg>
      </pc:sldChg>
      <pc:sldChg chg="addSp delSp modSp add del mod ord modTransition setBg">
        <pc:chgData name="Borut Fefer" userId="c460c828-4606-419e-b558-399bd4535c4b" providerId="ADAL" clId="{04EEDF8C-B6C0-4C74-9982-084F0D93FFAD}" dt="2018-11-15T11:37:26.509" v="161" actId="2696"/>
        <pc:sldMkLst>
          <pc:docMk/>
          <pc:sldMk cId="827726837" sldId="277"/>
        </pc:sldMkLst>
        <pc:spChg chg="add del">
          <ac:chgData name="Borut Fefer" userId="c460c828-4606-419e-b558-399bd4535c4b" providerId="ADAL" clId="{04EEDF8C-B6C0-4C74-9982-084F0D93FFAD}" dt="2018-11-15T07:44:59.811" v="134" actId="26606"/>
          <ac:spMkLst>
            <pc:docMk/>
            <pc:sldMk cId="827726837" sldId="277"/>
            <ac:spMk id="7" creationId="{01D0AF59-99C3-4251-AB9A-C966C6AD4400}"/>
          </ac:spMkLst>
        </pc:spChg>
        <pc:spChg chg="add del">
          <ac:chgData name="Borut Fefer" userId="c460c828-4606-419e-b558-399bd4535c4b" providerId="ADAL" clId="{04EEDF8C-B6C0-4C74-9982-084F0D93FFAD}" dt="2018-11-15T07:44:59.811" v="134" actId="26606"/>
          <ac:spMkLst>
            <pc:docMk/>
            <pc:sldMk cId="827726837" sldId="277"/>
            <ac:spMk id="9" creationId="{1855405F-37A2-4869-9154-F8BE3BECE6C3}"/>
          </ac:spMkLst>
        </pc:spChg>
        <pc:spChg chg="add del">
          <ac:chgData name="Borut Fefer" userId="c460c828-4606-419e-b558-399bd4535c4b" providerId="ADAL" clId="{04EEDF8C-B6C0-4C74-9982-084F0D93FFAD}" dt="2018-11-15T07:45:01.482" v="136" actId="26606"/>
          <ac:spMkLst>
            <pc:docMk/>
            <pc:sldMk cId="827726837" sldId="277"/>
            <ac:spMk id="11" creationId="{6FA8F714-B9D8-488A-8CCA-E9948FF913A9}"/>
          </ac:spMkLst>
        </pc:spChg>
        <pc:spChg chg="add del">
          <ac:chgData name="Borut Fefer" userId="c460c828-4606-419e-b558-399bd4535c4b" providerId="ADAL" clId="{04EEDF8C-B6C0-4C74-9982-084F0D93FFAD}" dt="2018-11-15T07:45:01.482" v="136" actId="26606"/>
          <ac:spMkLst>
            <pc:docMk/>
            <pc:sldMk cId="827726837" sldId="277"/>
            <ac:spMk id="12" creationId="{B9FF99BD-075F-4761-A995-6FC574BD25EA}"/>
          </ac:spMkLst>
        </pc:spChg>
        <pc:spChg chg="add del">
          <ac:chgData name="Borut Fefer" userId="c460c828-4606-419e-b558-399bd4535c4b" providerId="ADAL" clId="{04EEDF8C-B6C0-4C74-9982-084F0D93FFAD}" dt="2018-11-15T07:45:01.482" v="136" actId="26606"/>
          <ac:spMkLst>
            <pc:docMk/>
            <pc:sldMk cId="827726837" sldId="277"/>
            <ac:spMk id="13" creationId="{A7B21A54-9BA3-4EA9-B460-5A829ADD9051}"/>
          </ac:spMkLst>
        </pc:spChg>
        <pc:spChg chg="add">
          <ac:chgData name="Borut Fefer" userId="c460c828-4606-419e-b558-399bd4535c4b" providerId="ADAL" clId="{04EEDF8C-B6C0-4C74-9982-084F0D93FFAD}" dt="2018-11-15T07:45:01.492" v="137" actId="26606"/>
          <ac:spMkLst>
            <pc:docMk/>
            <pc:sldMk cId="827726837" sldId="277"/>
            <ac:spMk id="15" creationId="{32BC26D8-82FB-445E-AA49-62A77D7C1EE0}"/>
          </ac:spMkLst>
        </pc:spChg>
        <pc:spChg chg="add">
          <ac:chgData name="Borut Fefer" userId="c460c828-4606-419e-b558-399bd4535c4b" providerId="ADAL" clId="{04EEDF8C-B6C0-4C74-9982-084F0D93FFAD}" dt="2018-11-15T07:45:01.492" v="137" actId="26606"/>
          <ac:spMkLst>
            <pc:docMk/>
            <pc:sldMk cId="827726837" sldId="277"/>
            <ac:spMk id="16" creationId="{CB44330D-EA18-4254-AA95-EB49948539B8}"/>
          </ac:spMkLst>
        </pc:spChg>
        <pc:picChg chg="add mod">
          <ac:chgData name="Borut Fefer" userId="c460c828-4606-419e-b558-399bd4535c4b" providerId="ADAL" clId="{04EEDF8C-B6C0-4C74-9982-084F0D93FFAD}" dt="2018-11-15T07:45:01.492" v="137" actId="26606"/>
          <ac:picMkLst>
            <pc:docMk/>
            <pc:sldMk cId="827726837" sldId="277"/>
            <ac:picMk id="2" creationId="{6B27011E-E193-408D-8936-CC3B1B115F8E}"/>
          </ac:picMkLst>
        </pc:picChg>
      </pc:sldChg>
      <pc:sldChg chg="addSp modSp add mod ord modTransition setBg">
        <pc:chgData name="Borut Fefer" userId="c460c828-4606-419e-b558-399bd4535c4b" providerId="ADAL" clId="{04EEDF8C-B6C0-4C74-9982-084F0D93FFAD}" dt="2018-11-15T09:43:13.233" v="160"/>
        <pc:sldMkLst>
          <pc:docMk/>
          <pc:sldMk cId="3468155430" sldId="278"/>
        </pc:sldMkLst>
        <pc:spChg chg="add">
          <ac:chgData name="Borut Fefer" userId="c460c828-4606-419e-b558-399bd4535c4b" providerId="ADAL" clId="{04EEDF8C-B6C0-4C74-9982-084F0D93FFAD}" dt="2018-11-15T08:43:20.209" v="142" actId="26606"/>
          <ac:spMkLst>
            <pc:docMk/>
            <pc:sldMk cId="3468155430" sldId="278"/>
            <ac:spMk id="7" creationId="{53BB5D57-6178-4F62-B472-0312F6D95A85}"/>
          </ac:spMkLst>
        </pc:spChg>
        <pc:spChg chg="add">
          <ac:chgData name="Borut Fefer" userId="c460c828-4606-419e-b558-399bd4535c4b" providerId="ADAL" clId="{04EEDF8C-B6C0-4C74-9982-084F0D93FFAD}" dt="2018-11-15T08:43:20.209" v="142" actId="26606"/>
          <ac:spMkLst>
            <pc:docMk/>
            <pc:sldMk cId="3468155430" sldId="278"/>
            <ac:spMk id="9" creationId="{4C61BD32-7542-4D52-BA5A-3ADE869BF8AC}"/>
          </ac:spMkLst>
        </pc:spChg>
        <pc:picChg chg="add mod">
          <ac:chgData name="Borut Fefer" userId="c460c828-4606-419e-b558-399bd4535c4b" providerId="ADAL" clId="{04EEDF8C-B6C0-4C74-9982-084F0D93FFAD}" dt="2018-11-15T08:43:20.209" v="142" actId="26606"/>
          <ac:picMkLst>
            <pc:docMk/>
            <pc:sldMk cId="3468155430" sldId="278"/>
            <ac:picMk id="2" creationId="{1E64BD69-FE19-4B9C-B908-26FFB5880DF5}"/>
          </ac:picMkLst>
        </pc:picChg>
      </pc:sldChg>
      <pc:sldChg chg="addSp delSp modSp add mod ord modTransition setBg">
        <pc:chgData name="Borut Fefer" userId="c460c828-4606-419e-b558-399bd4535c4b" providerId="ADAL" clId="{04EEDF8C-B6C0-4C74-9982-084F0D93FFAD}" dt="2018-11-15T09:43:13.233" v="160"/>
        <pc:sldMkLst>
          <pc:docMk/>
          <pc:sldMk cId="373342930" sldId="279"/>
        </pc:sldMkLst>
        <pc:spChg chg="add del">
          <ac:chgData name="Borut Fefer" userId="c460c828-4606-419e-b558-399bd4535c4b" providerId="ADAL" clId="{04EEDF8C-B6C0-4C74-9982-084F0D93FFAD}" dt="2018-11-15T08:44:13.241" v="148" actId="26606"/>
          <ac:spMkLst>
            <pc:docMk/>
            <pc:sldMk cId="373342930" sldId="279"/>
            <ac:spMk id="7" creationId="{53BB5D57-6178-4F62-B472-0312F6D95A85}"/>
          </ac:spMkLst>
        </pc:spChg>
        <pc:spChg chg="add del">
          <ac:chgData name="Borut Fefer" userId="c460c828-4606-419e-b558-399bd4535c4b" providerId="ADAL" clId="{04EEDF8C-B6C0-4C74-9982-084F0D93FFAD}" dt="2018-11-15T08:44:13.241" v="148" actId="26606"/>
          <ac:spMkLst>
            <pc:docMk/>
            <pc:sldMk cId="373342930" sldId="279"/>
            <ac:spMk id="9" creationId="{4C61BD32-7542-4D52-BA5A-3ADE869BF8AC}"/>
          </ac:spMkLst>
        </pc:spChg>
        <pc:spChg chg="add del">
          <ac:chgData name="Borut Fefer" userId="c460c828-4606-419e-b558-399bd4535c4b" providerId="ADAL" clId="{04EEDF8C-B6C0-4C74-9982-084F0D93FFAD}" dt="2018-11-15T08:44:27.012" v="151" actId="26606"/>
          <ac:spMkLst>
            <pc:docMk/>
            <pc:sldMk cId="373342930" sldId="279"/>
            <ac:spMk id="11" creationId="{32BC26D8-82FB-445E-AA49-62A77D7C1EE0}"/>
          </ac:spMkLst>
        </pc:spChg>
        <pc:spChg chg="add del">
          <ac:chgData name="Borut Fefer" userId="c460c828-4606-419e-b558-399bd4535c4b" providerId="ADAL" clId="{04EEDF8C-B6C0-4C74-9982-084F0D93FFAD}" dt="2018-11-15T08:44:27.012" v="151" actId="26606"/>
          <ac:spMkLst>
            <pc:docMk/>
            <pc:sldMk cId="373342930" sldId="279"/>
            <ac:spMk id="12" creationId="{CB44330D-EA18-4254-AA95-EB49948539B8}"/>
          </ac:spMkLst>
        </pc:spChg>
        <pc:picChg chg="add mod">
          <ac:chgData name="Borut Fefer" userId="c460c828-4606-419e-b558-399bd4535c4b" providerId="ADAL" clId="{04EEDF8C-B6C0-4C74-9982-084F0D93FFAD}" dt="2018-11-15T08:44:27.012" v="151" actId="26606"/>
          <ac:picMkLst>
            <pc:docMk/>
            <pc:sldMk cId="373342930" sldId="279"/>
            <ac:picMk id="2" creationId="{4D41A262-1E6C-4718-BDB8-11CD8C0F0764}"/>
          </ac:picMkLst>
        </pc:picChg>
      </pc:sldChg>
      <pc:sldChg chg="add del">
        <pc:chgData name="Borut Fefer" userId="c460c828-4606-419e-b558-399bd4535c4b" providerId="ADAL" clId="{04EEDF8C-B6C0-4C74-9982-084F0D93FFAD}" dt="2018-11-15T08:43:35.362" v="144"/>
        <pc:sldMkLst>
          <pc:docMk/>
          <pc:sldMk cId="3822038756" sldId="279"/>
        </pc:sldMkLst>
      </pc:sldChg>
      <pc:sldChg chg="addSp modSp add del mod modTransition setBg">
        <pc:chgData name="Borut Fefer" userId="c460c828-4606-419e-b558-399bd4535c4b" providerId="ADAL" clId="{04EEDF8C-B6C0-4C74-9982-084F0D93FFAD}" dt="2018-11-15T12:16:02.428" v="342" actId="2696"/>
        <pc:sldMkLst>
          <pc:docMk/>
          <pc:sldMk cId="1569429517" sldId="280"/>
        </pc:sldMkLst>
        <pc:picChg chg="add mod">
          <ac:chgData name="Borut Fefer" userId="c460c828-4606-419e-b558-399bd4535c4b" providerId="ADAL" clId="{04EEDF8C-B6C0-4C74-9982-084F0D93FFAD}" dt="2018-11-15T11:39:25.007" v="182" actId="26606"/>
          <ac:picMkLst>
            <pc:docMk/>
            <pc:sldMk cId="1569429517" sldId="280"/>
            <ac:picMk id="2" creationId="{811417E4-8723-4C2E-8459-3BBC37CB78CC}"/>
          </ac:picMkLst>
        </pc:picChg>
      </pc:sldChg>
      <pc:sldChg chg="add del">
        <pc:chgData name="Borut Fefer" userId="c460c828-4606-419e-b558-399bd4535c4b" providerId="ADAL" clId="{04EEDF8C-B6C0-4C74-9982-084F0D93FFAD}" dt="2018-11-15T08:44:39.631" v="153"/>
        <pc:sldMkLst>
          <pc:docMk/>
          <pc:sldMk cId="2906485080" sldId="280"/>
        </pc:sldMkLst>
      </pc:sldChg>
      <pc:sldChg chg="addSp delSp modSp add del mod ord setBg">
        <pc:chgData name="Borut Fefer" userId="c460c828-4606-419e-b558-399bd4535c4b" providerId="ADAL" clId="{04EEDF8C-B6C0-4C74-9982-084F0D93FFAD}" dt="2018-11-16T08:09:22.583" v="353" actId="2696"/>
        <pc:sldMkLst>
          <pc:docMk/>
          <pc:sldMk cId="3366967980" sldId="281"/>
        </pc:sldMkLst>
        <pc:spChg chg="add del">
          <ac:chgData name="Borut Fefer" userId="c460c828-4606-419e-b558-399bd4535c4b" providerId="ADAL" clId="{04EEDF8C-B6C0-4C74-9982-084F0D93FFAD}" dt="2018-11-15T11:38:04.598" v="168" actId="26606"/>
          <ac:spMkLst>
            <pc:docMk/>
            <pc:sldMk cId="3366967980" sldId="281"/>
            <ac:spMk id="7" creationId="{01D0AF59-99C3-4251-AB9A-C966C6AD4400}"/>
          </ac:spMkLst>
        </pc:spChg>
        <pc:spChg chg="add del">
          <ac:chgData name="Borut Fefer" userId="c460c828-4606-419e-b558-399bd4535c4b" providerId="ADAL" clId="{04EEDF8C-B6C0-4C74-9982-084F0D93FFAD}" dt="2018-11-15T11:38:04.598" v="168" actId="26606"/>
          <ac:spMkLst>
            <pc:docMk/>
            <pc:sldMk cId="3366967980" sldId="281"/>
            <ac:spMk id="9" creationId="{1855405F-37A2-4869-9154-F8BE3BECE6C3}"/>
          </ac:spMkLst>
        </pc:spChg>
        <pc:picChg chg="add mod">
          <ac:chgData name="Borut Fefer" userId="c460c828-4606-419e-b558-399bd4535c4b" providerId="ADAL" clId="{04EEDF8C-B6C0-4C74-9982-084F0D93FFAD}" dt="2018-11-15T11:38:35.552" v="177" actId="14100"/>
          <ac:picMkLst>
            <pc:docMk/>
            <pc:sldMk cId="3366967980" sldId="281"/>
            <ac:picMk id="2" creationId="{33C9CE97-F7F1-4039-BEB9-5C65B09AD8E6}"/>
          </ac:picMkLst>
        </pc:picChg>
      </pc:sldChg>
      <pc:sldChg chg="addSp modSp add ord">
        <pc:chgData name="Borut Fefer" userId="c460c828-4606-419e-b558-399bd4535c4b" providerId="ADAL" clId="{04EEDF8C-B6C0-4C74-9982-084F0D93FFAD}" dt="2018-11-15T12:18:33.820" v="348" actId="1076"/>
        <pc:sldMkLst>
          <pc:docMk/>
          <pc:sldMk cId="1081489463" sldId="282"/>
        </pc:sldMkLst>
        <pc:spChg chg="add mod">
          <ac:chgData name="Borut Fefer" userId="c460c828-4606-419e-b558-399bd4535c4b" providerId="ADAL" clId="{04EEDF8C-B6C0-4C74-9982-084F0D93FFAD}" dt="2018-11-15T12:18:33.820" v="348" actId="1076"/>
          <ac:spMkLst>
            <pc:docMk/>
            <pc:sldMk cId="1081489463" sldId="282"/>
            <ac:spMk id="2" creationId="{CF69490C-FB17-4505-A3BC-D1E781EEB91B}"/>
          </ac:spMkLst>
        </pc:spChg>
      </pc:sldChg>
      <pc:sldChg chg="addSp delSp modSp add mod ord setBg">
        <pc:chgData name="Borut Fefer" userId="c460c828-4606-419e-b558-399bd4535c4b" providerId="ADAL" clId="{04EEDF8C-B6C0-4C74-9982-084F0D93FFAD}" dt="2018-11-16T08:10:51.695" v="375" actId="14100"/>
        <pc:sldMkLst>
          <pc:docMk/>
          <pc:sldMk cId="1589027742" sldId="283"/>
        </pc:sldMkLst>
        <pc:spChg chg="add del">
          <ac:chgData name="Borut Fefer" userId="c460c828-4606-419e-b558-399bd4535c4b" providerId="ADAL" clId="{04EEDF8C-B6C0-4C74-9982-084F0D93FFAD}" dt="2018-11-16T08:10:31.244" v="364" actId="26606"/>
          <ac:spMkLst>
            <pc:docMk/>
            <pc:sldMk cId="1589027742" sldId="283"/>
            <ac:spMk id="4" creationId="{57845966-6EFC-468A-9CC7-BAB4B95854E7}"/>
          </ac:spMkLst>
        </pc:spChg>
        <pc:spChg chg="add del">
          <ac:chgData name="Borut Fefer" userId="c460c828-4606-419e-b558-399bd4535c4b" providerId="ADAL" clId="{04EEDF8C-B6C0-4C74-9982-084F0D93FFAD}" dt="2018-11-16T08:10:31.244" v="364" actId="26606"/>
          <ac:spMkLst>
            <pc:docMk/>
            <pc:sldMk cId="1589027742" sldId="283"/>
            <ac:spMk id="6" creationId="{ADAD1991-FFD1-4E94-ABAB-7560D33008E4}"/>
          </ac:spMkLst>
        </pc:spChg>
        <pc:spChg chg="add del">
          <ac:chgData name="Borut Fefer" userId="c460c828-4606-419e-b558-399bd4535c4b" providerId="ADAL" clId="{04EEDF8C-B6C0-4C74-9982-084F0D93FFAD}" dt="2018-11-16T08:10:25.189" v="358" actId="26606"/>
          <ac:spMkLst>
            <pc:docMk/>
            <pc:sldMk cId="1589027742" sldId="283"/>
            <ac:spMk id="7" creationId="{01D0AF59-99C3-4251-AB9A-C966C6AD4400}"/>
          </ac:spMkLst>
        </pc:spChg>
        <pc:spChg chg="add del">
          <ac:chgData name="Borut Fefer" userId="c460c828-4606-419e-b558-399bd4535c4b" providerId="ADAL" clId="{04EEDF8C-B6C0-4C74-9982-084F0D93FFAD}" dt="2018-11-16T08:10:33.675" v="368" actId="26606"/>
          <ac:spMkLst>
            <pc:docMk/>
            <pc:sldMk cId="1589027742" sldId="283"/>
            <ac:spMk id="8" creationId="{32BC26D8-82FB-445E-AA49-62A77D7C1EE0}"/>
          </ac:spMkLst>
        </pc:spChg>
        <pc:spChg chg="add del">
          <ac:chgData name="Borut Fefer" userId="c460c828-4606-419e-b558-399bd4535c4b" providerId="ADAL" clId="{04EEDF8C-B6C0-4C74-9982-084F0D93FFAD}" dt="2018-11-16T08:10:25.189" v="358" actId="26606"/>
          <ac:spMkLst>
            <pc:docMk/>
            <pc:sldMk cId="1589027742" sldId="283"/>
            <ac:spMk id="9" creationId="{1855405F-37A2-4869-9154-F8BE3BECE6C3}"/>
          </ac:spMkLst>
        </pc:spChg>
        <pc:spChg chg="add del">
          <ac:chgData name="Borut Fefer" userId="c460c828-4606-419e-b558-399bd4535c4b" providerId="ADAL" clId="{04EEDF8C-B6C0-4C74-9982-084F0D93FFAD}" dt="2018-11-16T08:10:33.675" v="368" actId="26606"/>
          <ac:spMkLst>
            <pc:docMk/>
            <pc:sldMk cId="1589027742" sldId="283"/>
            <ac:spMk id="10" creationId="{CB44330D-EA18-4254-AA95-EB49948539B8}"/>
          </ac:spMkLst>
        </pc:spChg>
        <pc:spChg chg="add del">
          <ac:chgData name="Borut Fefer" userId="c460c828-4606-419e-b558-399bd4535c4b" providerId="ADAL" clId="{04EEDF8C-B6C0-4C74-9982-084F0D93FFAD}" dt="2018-11-16T08:10:26.647" v="360" actId="26606"/>
          <ac:spMkLst>
            <pc:docMk/>
            <pc:sldMk cId="1589027742" sldId="283"/>
            <ac:spMk id="11" creationId="{32BC26D8-82FB-445E-AA49-62A77D7C1EE0}"/>
          </ac:spMkLst>
        </pc:spChg>
        <pc:spChg chg="add del">
          <ac:chgData name="Borut Fefer" userId="c460c828-4606-419e-b558-399bd4535c4b" providerId="ADAL" clId="{04EEDF8C-B6C0-4C74-9982-084F0D93FFAD}" dt="2018-11-16T08:10:26.647" v="360" actId="26606"/>
          <ac:spMkLst>
            <pc:docMk/>
            <pc:sldMk cId="1589027742" sldId="283"/>
            <ac:spMk id="12" creationId="{CB44330D-EA18-4254-AA95-EB49948539B8}"/>
          </ac:spMkLst>
        </pc:spChg>
        <pc:spChg chg="add del">
          <ac:chgData name="Borut Fefer" userId="c460c828-4606-419e-b558-399bd4535c4b" providerId="ADAL" clId="{04EEDF8C-B6C0-4C74-9982-084F0D93FFAD}" dt="2018-11-16T08:10:35.371" v="370" actId="26606"/>
          <ac:spMkLst>
            <pc:docMk/>
            <pc:sldMk cId="1589027742" sldId="283"/>
            <ac:spMk id="13" creationId="{01D0AF59-99C3-4251-AB9A-C966C6AD4400}"/>
          </ac:spMkLst>
        </pc:spChg>
        <pc:spChg chg="add del">
          <ac:chgData name="Borut Fefer" userId="c460c828-4606-419e-b558-399bd4535c4b" providerId="ADAL" clId="{04EEDF8C-B6C0-4C74-9982-084F0D93FFAD}" dt="2018-11-16T08:10:35.371" v="370" actId="26606"/>
          <ac:spMkLst>
            <pc:docMk/>
            <pc:sldMk cId="1589027742" sldId="283"/>
            <ac:spMk id="14" creationId="{1855405F-37A2-4869-9154-F8BE3BECE6C3}"/>
          </ac:spMkLst>
        </pc:spChg>
        <pc:picChg chg="add mod">
          <ac:chgData name="Borut Fefer" userId="c460c828-4606-419e-b558-399bd4535c4b" providerId="ADAL" clId="{04EEDF8C-B6C0-4C74-9982-084F0D93FFAD}" dt="2018-11-16T08:10:51.695" v="375" actId="14100"/>
          <ac:picMkLst>
            <pc:docMk/>
            <pc:sldMk cId="1589027742" sldId="283"/>
            <ac:picMk id="2" creationId="{E52DD695-36A7-42C5-A06F-D5B1B42C4309}"/>
          </ac:picMkLst>
        </pc:picChg>
        <pc:picChg chg="add del">
          <ac:chgData name="Borut Fefer" userId="c460c828-4606-419e-b558-399bd4535c4b" providerId="ADAL" clId="{04EEDF8C-B6C0-4C74-9982-084F0D93FFAD}" dt="2018-11-16T08:10:31.244" v="364" actId="26606"/>
          <ac:picMkLst>
            <pc:docMk/>
            <pc:sldMk cId="1589027742" sldId="283"/>
            <ac:picMk id="5" creationId="{75554383-98AF-4A47-BB65-705FAAA4BE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2BD32-09C2-4627-B565-0791140D2056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B1A1-F2F8-4E4E-80E1-44D707C98B2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2904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B1A1-F2F8-4E4E-80E1-44D707C98B21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693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C7877-E23F-4330-8B83-0BC0B08ACC63}" type="slidenum">
              <a:rPr lang="en-US" altLang="sl-SI"/>
              <a:pPr/>
              <a:t>2</a:t>
            </a:fld>
            <a:endParaRPr lang="en-US" altLang="sl-SI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l-SI" altLang="sl-SI" smtClean="0">
                <a:latin typeface="Arial" pitchFamily="34" charset="0"/>
              </a:rPr>
              <a:t>PROSTOR ZA OPOMBE.</a:t>
            </a:r>
          </a:p>
          <a:p>
            <a:pPr eaLnBrk="1" hangingPunct="1"/>
            <a:endParaRPr lang="sl-SI" alt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5236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17311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26234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35473E-E76B-4DAD-833F-95FFB7DA58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Center šolskih in obšolskih dejavnosti            www.csod.si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9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979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671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297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1247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86905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320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26023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4F32-BEE4-4430-872B-06EC26D2F8E5}" type="datetimeFigureOut">
              <a:rPr lang="sl-SI" smtClean="0"/>
              <a:pPr/>
              <a:t>28.11.2021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C26D-F753-4E3C-AF73-EC889039301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0128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atasap@os-tabor.si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sl-SI" dirty="0"/>
              <a:t>Zimska šola v naravi</a:t>
            </a:r>
            <a:br>
              <a:rPr lang="sl-SI" dirty="0"/>
            </a:br>
            <a:r>
              <a:rPr lang="sl-SI" dirty="0" smtClean="0"/>
              <a:t>Bohinj, 3.1.2022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sl-SI" sz="2800" dirty="0" smtClean="0">
                <a:solidFill>
                  <a:schemeClr val="tx1"/>
                </a:solidFill>
              </a:rPr>
              <a:t>CŠOD</a:t>
            </a:r>
            <a:endParaRPr lang="sl-SI" sz="2800" dirty="0" smtClean="0"/>
          </a:p>
          <a:p>
            <a:endParaRPr lang="sl-SI" sz="2800" dirty="0">
              <a:solidFill>
                <a:schemeClr val="tx1"/>
              </a:solidFill>
            </a:endParaRPr>
          </a:p>
          <a:p>
            <a:r>
              <a:rPr lang="sl-SI" sz="2800" dirty="0" smtClean="0">
                <a:solidFill>
                  <a:schemeClr val="tx1"/>
                </a:solidFill>
              </a:rPr>
              <a:t>Ribčev Laz 63, Bohinjsko Jezero, 4265 Bohinjsko Jezero, </a:t>
            </a:r>
            <a:r>
              <a:rPr lang="sl-SI" sz="2800" dirty="0">
                <a:solidFill>
                  <a:schemeClr val="tx1"/>
                </a:solidFill>
              </a:rPr>
              <a:t>Slovenija</a:t>
            </a:r>
          </a:p>
          <a:p>
            <a:r>
              <a:rPr lang="sl-SI" sz="2800" dirty="0">
                <a:solidFill>
                  <a:schemeClr val="tx1"/>
                </a:solidFill>
              </a:rPr>
              <a:t>Tel</a:t>
            </a:r>
            <a:r>
              <a:rPr lang="sl-SI" sz="2800" dirty="0" smtClean="0">
                <a:solidFill>
                  <a:schemeClr val="tx1"/>
                </a:solidFill>
              </a:rPr>
              <a:t>.: 04 572 41 41  </a:t>
            </a:r>
            <a:r>
              <a:rPr lang="sl-SI" sz="2800" dirty="0">
                <a:solidFill>
                  <a:schemeClr val="tx1"/>
                </a:solidFill>
              </a:rPr>
              <a:t>( med 18.00 in 19.00 uro )</a:t>
            </a:r>
          </a:p>
          <a:p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462313"/>
      </p:ext>
    </p:extLst>
  </p:cSld>
  <p:clrMapOvr>
    <a:masterClrMapping/>
  </p:clrMapOvr>
  <p:transition spd="slow" advTm="87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lvl="0" algn="l"/>
            <a:r>
              <a:rPr lang="sl-SI" sz="1800" dirty="0"/>
              <a:t>                                   Zaprosilo za subvencijo mora biti oddano do </a:t>
            </a:r>
            <a:r>
              <a:rPr lang="sl-SI" sz="1800" dirty="0" smtClean="0"/>
              <a:t>petka, 10.12.2021,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/>
              <a:t>                                                </a:t>
            </a:r>
            <a:r>
              <a:rPr lang="sl-SI" sz="1800" dirty="0" smtClean="0"/>
              <a:t>               </a:t>
            </a:r>
            <a:r>
              <a:rPr lang="sl-SI" sz="1800" dirty="0"/>
              <a:t>z naslednjimi prilogami:</a:t>
            </a:r>
            <a:br>
              <a:rPr lang="sl-SI" sz="1800" dirty="0"/>
            </a:b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/>
              <a:t>                                                          4. člen (vloge)</a:t>
            </a:r>
            <a:br>
              <a:rPr lang="sl-SI" sz="1800" dirty="0"/>
            </a:br>
            <a:r>
              <a:rPr lang="sl-SI" sz="1800" dirty="0"/>
              <a:t>Za subvencioniranje šole v naravi zaprosijo šolo starši oz. zakoniti zastopnik učenca na obrazcu »Vloga za subvencioniranje šole v naravi« (v nadaljevanju vloga), ki ga dobijo v šolski svetovalni službi  ali na spletni strani šole – svetovalna služba subvencije – vloga.</a:t>
            </a:r>
            <a:br>
              <a:rPr lang="sl-SI" sz="1800" dirty="0"/>
            </a:br>
            <a:r>
              <a:rPr lang="sl-SI" sz="1800" dirty="0"/>
              <a:t>Izpolnjeno vlogo, kateri starši oz. zakoniti zastopnik učenca zaradi hitrejšega </a:t>
            </a:r>
            <a:r>
              <a:rPr lang="sl-SI" sz="1800" dirty="0" smtClean="0"/>
              <a:t>postopka </a:t>
            </a:r>
            <a:r>
              <a:rPr lang="sl-SI" sz="1800" dirty="0"/>
              <a:t>priložijo naslednja dokazila:</a:t>
            </a:r>
            <a:br>
              <a:rPr lang="sl-SI" sz="1800" dirty="0"/>
            </a:br>
            <a:r>
              <a:rPr lang="sl-SI" sz="1800" dirty="0"/>
              <a:t/>
            </a:r>
            <a:br>
              <a:rPr lang="sl-SI" sz="1800" dirty="0"/>
            </a:br>
            <a:r>
              <a:rPr lang="sl-SI" sz="1800" b="1" dirty="0"/>
              <a:t>zadnjo odločbo o prejemanju denarne socialne pomoči</a:t>
            </a:r>
            <a:br>
              <a:rPr lang="sl-SI" sz="1800" b="1" dirty="0"/>
            </a:br>
            <a:r>
              <a:rPr lang="sl-SI" sz="1800" b="1" dirty="0"/>
              <a:t>zadnja odločba o otroškem dodatku</a:t>
            </a:r>
            <a:br>
              <a:rPr lang="sl-SI" sz="1800" b="1" dirty="0"/>
            </a:br>
            <a:r>
              <a:rPr lang="sl-SI" sz="1800" b="1" dirty="0"/>
              <a:t>potrdilo o morebitni brezposelnosti, ki je nastala po izdaji zadnje odločbe o otroškem dodatku</a:t>
            </a:r>
            <a:br>
              <a:rPr lang="sl-SI" sz="1800" b="1" dirty="0"/>
            </a:br>
            <a:r>
              <a:rPr lang="sl-SI" sz="1800" b="1" dirty="0"/>
              <a:t>dokazila o morebitnem bolniškem staležu (dolgotrajna bolezen)</a:t>
            </a:r>
            <a:br>
              <a:rPr lang="sl-SI" sz="1800" b="1" dirty="0"/>
            </a:br>
            <a:r>
              <a:rPr lang="sl-SI" sz="1800" b="1" dirty="0"/>
              <a:t>mnenje ali potrdilo o socialnem stanju v družini izdano od pristojnega centra za socialno delo (dolgotrajnejši socialni problemi in druge posebnosti v družini)</a:t>
            </a:r>
            <a:br>
              <a:rPr lang="sl-SI" sz="1800" b="1" dirty="0"/>
            </a:br>
            <a:r>
              <a:rPr lang="sl-SI" sz="1800" b="1" dirty="0"/>
              <a:t/>
            </a:r>
            <a:br>
              <a:rPr lang="sl-SI" sz="1800" b="1" dirty="0"/>
            </a:br>
            <a:r>
              <a:rPr lang="sl-SI" sz="1800" b="1" dirty="0"/>
              <a:t>Obrazec </a:t>
            </a:r>
            <a:r>
              <a:rPr lang="sl-SI" sz="1800" b="1" dirty="0" smtClean="0"/>
              <a:t>je </a:t>
            </a:r>
            <a:r>
              <a:rPr lang="sl-SI" sz="1800" b="1" dirty="0"/>
              <a:t>na voljo na šolski spletni strani </a:t>
            </a:r>
            <a:r>
              <a:rPr lang="sl-SI" sz="1800" b="1" dirty="0" smtClean="0"/>
              <a:t>od, 30.11.2021, v zavihku Svetovalna </a:t>
            </a:r>
            <a:r>
              <a:rPr lang="sl-SI" sz="1800" b="1" dirty="0"/>
              <a:t>služba – subvencije – </a:t>
            </a:r>
            <a:r>
              <a:rPr lang="sl-SI" sz="1800" b="1" dirty="0" smtClean="0"/>
              <a:t>vloga za zimsko ŠVN).</a:t>
            </a:r>
            <a:r>
              <a:rPr lang="sl-SI" sz="1800" dirty="0" smtClean="0"/>
              <a:t> Oddate ga v zaprti kuverti v tajništvo šole, priporočeno po redni pošti ali v elektronski obliki na naslov </a:t>
            </a:r>
            <a:r>
              <a:rPr lang="sl-SI" sz="1800" u="sng" dirty="0" err="1" smtClean="0"/>
              <a:t>svetovalna.sluzba</a:t>
            </a:r>
            <a:r>
              <a:rPr lang="sl-SI" sz="1800" u="sng" dirty="0" err="1" smtClean="0">
                <a:hlinkClick r:id="rId2"/>
              </a:rPr>
              <a:t>@os</a:t>
            </a:r>
            <a:r>
              <a:rPr lang="sl-SI" sz="1800" u="sng" dirty="0" smtClean="0">
                <a:hlinkClick r:id="rId2"/>
              </a:rPr>
              <a:t>-</a:t>
            </a:r>
            <a:r>
              <a:rPr lang="sl-SI" sz="1800" u="sng" dirty="0" err="1" smtClean="0">
                <a:hlinkClick r:id="rId2"/>
              </a:rPr>
              <a:t>tabor.si</a:t>
            </a:r>
            <a:r>
              <a:rPr lang="sl-SI" sz="1800" dirty="0" smtClean="0"/>
              <a:t>, </a:t>
            </a:r>
            <a:r>
              <a:rPr lang="sl-SI" sz="1800" b="1" dirty="0" smtClean="0"/>
              <a:t>vedno s pripisom: za subvencijo zimske ŠVN. Obrazec je potrebno oddati najkasneje </a:t>
            </a:r>
            <a:r>
              <a:rPr lang="sl-SI" sz="1800" b="1" smtClean="0"/>
              <a:t>do 10.12.202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 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b="1" dirty="0"/>
              <a:t/>
            </a:r>
            <a:br>
              <a:rPr lang="sl-SI" sz="1800" b="1" dirty="0"/>
            </a:br>
            <a:endParaRPr lang="sl-SI" sz="1800" b="1" dirty="0"/>
          </a:p>
        </p:txBody>
      </p:sp>
    </p:spTree>
    <p:extLst>
      <p:ext uri="{BB962C8B-B14F-4D97-AF65-F5344CB8AC3E}">
        <p14:creationId xmlns="" xmlns:p14="http://schemas.microsoft.com/office/powerpoint/2010/main" val="507836802"/>
      </p:ext>
    </p:extLst>
  </p:cSld>
  <p:clrMapOvr>
    <a:masterClrMapping/>
  </p:clrMapOvr>
  <p:transition spd="slow" advTm="9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C:\Users\Borut Fefer\Desktop\Kj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www.csod.si/uploads/image/BOHINJ/Ucna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ke Borut\Zimska ŠVN 12 Cerkno\Slike\Slike ključek\Učenci\DSC_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6701304"/>
      </p:ext>
    </p:extLst>
  </p:cSld>
  <p:clrMapOvr>
    <a:masterClrMapping/>
  </p:clrMapOvr>
  <p:transition spd="slow" advTm="98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like Borut\Zimska ŠVN 12 Cerkno\Slike\Slike ključek\Učenci\DSC_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1295406"/>
      </p:ext>
    </p:extLst>
  </p:cSld>
  <p:clrMapOvr>
    <a:masterClrMapping/>
  </p:clrMapOvr>
  <p:transition spd="slow" advTm="96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like Borut\Zimska ŠVN 12 Cerkno\Slike\Slike ključek\Učenci\DSC_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9977213"/>
      </p:ext>
    </p:extLst>
  </p:cSld>
  <p:clrMapOvr>
    <a:masterClrMapping/>
  </p:clrMapOvr>
  <p:transition spd="slow" advTm="99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like Borut\Zimska ŠVN 12 Cerkno\Slike\Slike ključek\Učenci\DSC_0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6292423"/>
      </p:ext>
    </p:extLst>
  </p:cSld>
  <p:clrMapOvr>
    <a:masterClrMapping/>
  </p:clrMapOvr>
  <p:transition spd="slow" advTm="9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="" xmlns:a16="http://schemas.microsoft.com/office/drawing/2014/main" id="{A824A019-C1C0-408D-A957-A59BEF6D2E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345363" cy="59769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altLang="sl-SI" b="1" dirty="0">
                <a:latin typeface="Segoe UI" panose="020B0502040204020203" pitchFamily="34" charset="0"/>
                <a:cs typeface="Segoe UI" panose="020B0502040204020203" pitchFamily="34" charset="0"/>
              </a:rPr>
              <a:t>Bivalni pogoji</a:t>
            </a:r>
            <a:endParaRPr lang="sl-SI" altLang="sl-SI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sl-SI" altLang="sl-SI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85 </a:t>
            </a:r>
            <a:r>
              <a:rPr lang="sl-SI" altLang="sl-SI" sz="2200" dirty="0">
                <a:latin typeface="Segoe UI" panose="020B0502040204020203" pitchFamily="34" charset="0"/>
                <a:cs typeface="Segoe UI" panose="020B0502040204020203" pitchFamily="34" charset="0"/>
              </a:rPr>
              <a:t>ležišč v obnovljeni stavbi</a:t>
            </a:r>
          </a:p>
          <a:p>
            <a:pPr lvl="1">
              <a:buFontTx/>
              <a:buChar char="-"/>
              <a:defRPr/>
            </a:pPr>
            <a:r>
              <a:rPr lang="sl-SI" sz="1800" dirty="0" smtClean="0"/>
              <a:t>Ribčev Laz 63, Bohinjsko Jezero,</a:t>
            </a:r>
            <a:r>
              <a:rPr lang="sl-SI" altLang="sl-SI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SI-4256 Bohinjsko Jezero</a:t>
            </a:r>
            <a:endParaRPr lang="sl-SI" altLang="sl-S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sl-SI" altLang="sl-SI" sz="2200" dirty="0">
                <a:latin typeface="Segoe UI" panose="020B0502040204020203" pitchFamily="34" charset="0"/>
                <a:cs typeface="Segoe UI" panose="020B0502040204020203" pitchFamily="34" charset="0"/>
              </a:rPr>
              <a:t>Sobe (WC in tuš sta v sobi)</a:t>
            </a: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sl-SI" altLang="sl-SI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-posteljne</a:t>
            </a: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, 4-posteljna, 3-posteljne, 2-posteljne, 1-posteljna</a:t>
            </a: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Jedilnica: </a:t>
            </a:r>
            <a:r>
              <a:rPr lang="sl-SI" altLang="sl-SI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88 </a:t>
            </a: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stolov</a:t>
            </a: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Učilnici</a:t>
            </a:r>
            <a:endParaRPr lang="sl-SI" altLang="sl-S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Manjša učilnica</a:t>
            </a:r>
          </a:p>
          <a:p>
            <a:pPr lvl="1" eaLnBrk="1" hangingPunct="1">
              <a:buNone/>
              <a:defRPr/>
            </a:pPr>
            <a:endParaRPr lang="sl-SI" altLang="sl-S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sl-SI" altLang="sl-SI" sz="2200" dirty="0">
                <a:latin typeface="Segoe UI" panose="020B0502040204020203" pitchFamily="34" charset="0"/>
                <a:cs typeface="Segoe UI" panose="020B0502040204020203" pitchFamily="34" charset="0"/>
              </a:rPr>
              <a:t>Igrišča</a:t>
            </a: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Odbojka</a:t>
            </a: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Nogomet</a:t>
            </a:r>
          </a:p>
          <a:p>
            <a:pPr lvl="1" eaLnBrk="1" hangingPunct="1">
              <a:buFontTx/>
              <a:buChar char="-"/>
              <a:defRPr/>
            </a:pPr>
            <a:r>
              <a:rPr lang="sl-SI" altLang="sl-SI" sz="1800" dirty="0">
                <a:latin typeface="Segoe UI" panose="020B0502040204020203" pitchFamily="34" charset="0"/>
                <a:cs typeface="Segoe UI" panose="020B0502040204020203" pitchFamily="34" charset="0"/>
              </a:rPr>
              <a:t>Zunanji fitnes</a:t>
            </a:r>
          </a:p>
          <a:p>
            <a:pPr marL="457200" lvl="1" indent="0" eaLnBrk="1" hangingPunct="1">
              <a:buFontTx/>
              <a:buNone/>
              <a:defRPr/>
            </a:pPr>
            <a:endParaRPr lang="sl-SI" altLang="sl-S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292" name="Slika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0"/>
            <a:ext cx="43195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Slika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8813"/>
            <a:ext cx="19081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šod - Za druž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710582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Tm="98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Bivalni pogoji</a:t>
            </a:r>
            <a:endParaRPr lang="sl-SI" dirty="0"/>
          </a:p>
        </p:txBody>
      </p:sp>
      <p:pic>
        <p:nvPicPr>
          <p:cNvPr id="1026" name="Picture 2" descr="https://www.csod.si/uploads/image/BOHINJ/2017-06-21%2013_44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504389" cy="1971220"/>
          </a:xfrm>
          <a:prstGeom prst="rect">
            <a:avLst/>
          </a:prstGeom>
          <a:noFill/>
        </p:spPr>
      </p:pic>
      <p:pic>
        <p:nvPicPr>
          <p:cNvPr id="1028" name="Picture 4" descr="https://www.csod.si/uploads/image/BOHINJ/2017-06-21%2013_44_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79295" y="3021705"/>
            <a:ext cx="4392489" cy="24707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3600400" cy="20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ŠVN zimska 22\adfjg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068960"/>
            <a:ext cx="3240360" cy="181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Učilnice,</a:t>
            </a:r>
            <a:endParaRPr lang="sl-SI" dirty="0"/>
          </a:p>
        </p:txBody>
      </p:sp>
      <p:pic>
        <p:nvPicPr>
          <p:cNvPr id="3" name="Picture 8" descr="https://www.csod.si/uploads/image/BOHINJ/2017-06-21%2013_10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838622" cy="1596725"/>
          </a:xfrm>
          <a:prstGeom prst="rect">
            <a:avLst/>
          </a:prstGeom>
          <a:noFill/>
        </p:spPr>
      </p:pic>
      <p:pic>
        <p:nvPicPr>
          <p:cNvPr id="4" name="Picture 6" descr="https://www.csod.si/uploads/image/BOHINJ/2017-06-21%2013_09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611" y="2276872"/>
            <a:ext cx="4256473" cy="2394266"/>
          </a:xfrm>
          <a:prstGeom prst="rect">
            <a:avLst/>
          </a:prstGeom>
          <a:noFill/>
        </p:spPr>
      </p:pic>
      <p:pic>
        <p:nvPicPr>
          <p:cNvPr id="5" name="Picture 14" descr="https://www.csod.si/uploads/image/BOHINJ/Ucna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2376264" cy="1782198"/>
          </a:xfrm>
          <a:prstGeom prst="rect">
            <a:avLst/>
          </a:prstGeom>
          <a:noFill/>
        </p:spPr>
      </p:pic>
      <p:pic>
        <p:nvPicPr>
          <p:cNvPr id="6" name="Picture 12" descr="https://www.csod.si/uploads/image/BOHINJ/Ucna%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17032"/>
            <a:ext cx="3264363" cy="2448272"/>
          </a:xfrm>
          <a:prstGeom prst="rect">
            <a:avLst/>
          </a:prstGeom>
          <a:noFill/>
        </p:spPr>
      </p:pic>
      <p:pic>
        <p:nvPicPr>
          <p:cNvPr id="7" name="Picture 10" descr="https://www.csod.si/uploads/image/BOHINJ/2017-06-21%2013_46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989728"/>
            <a:ext cx="3184353" cy="1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="" xmlns:a16="http://schemas.microsoft.com/office/drawing/2014/main" id="{CF69490C-FB17-4505-A3BC-D1E781EEB91B}"/>
              </a:ext>
            </a:extLst>
          </p:cNvPr>
          <p:cNvSpPr/>
          <p:nvPr/>
        </p:nvSpPr>
        <p:spPr>
          <a:xfrm>
            <a:off x="611560" y="1052736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>
                <a:solidFill>
                  <a:srgbClr val="5B9BD5"/>
                </a:solidFill>
                <a:latin typeface="Lucida Grande"/>
              </a:rPr>
              <a:t>URNIK</a:t>
            </a:r>
            <a:endParaRPr lang="sl-SI" dirty="0">
              <a:solidFill>
                <a:srgbClr val="000000"/>
              </a:solidFill>
              <a:latin typeface="Lucida Grande"/>
            </a:endParaRP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7:00       VSTAJANJE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7:30       ZAJTRK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8:20       ODHOD NA SMUČANJE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9:00       SMUČANJE NA SMUČIŠČU </a:t>
            </a:r>
            <a:r>
              <a:rPr lang="sl-SI" dirty="0" smtClean="0">
                <a:solidFill>
                  <a:srgbClr val="000000"/>
                </a:solidFill>
                <a:latin typeface="Lucida Grande"/>
              </a:rPr>
              <a:t>VOGEL</a:t>
            </a:r>
            <a:endParaRPr lang="sl-SI" dirty="0">
              <a:solidFill>
                <a:srgbClr val="000000"/>
              </a:solidFill>
              <a:latin typeface="Lucida Grande"/>
            </a:endParaRP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11:00     MALICA NA SMUČIŠČU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11:30     SMUČANJE NA SMUČIŠČU </a:t>
            </a:r>
            <a:r>
              <a:rPr lang="sl-SI" dirty="0" smtClean="0">
                <a:solidFill>
                  <a:srgbClr val="000000"/>
                </a:solidFill>
                <a:latin typeface="Lucida Grande"/>
              </a:rPr>
              <a:t>VOGEL</a:t>
            </a:r>
            <a:endParaRPr lang="sl-SI" dirty="0">
              <a:solidFill>
                <a:srgbClr val="000000"/>
              </a:solidFill>
              <a:latin typeface="Lucida Grande"/>
            </a:endParaRP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13:30     PRIHOD S SMUČANJA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14:00     KOSILO V CŠOD </a:t>
            </a:r>
            <a:r>
              <a:rPr lang="sl-SI" dirty="0" smtClean="0">
                <a:solidFill>
                  <a:srgbClr val="000000"/>
                </a:solidFill>
                <a:latin typeface="Lucida Grande"/>
              </a:rPr>
              <a:t>BOHINJ</a:t>
            </a:r>
            <a:endParaRPr lang="sl-SI" dirty="0">
              <a:solidFill>
                <a:srgbClr val="000000"/>
              </a:solidFill>
              <a:latin typeface="Lucida Grande"/>
            </a:endParaRP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15:00     POPOLDANSKI PROGRAM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16:30     ODMOR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17:00     POPOLDANSKI PROGRAM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18:30     VEČERJA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19:30     </a:t>
            </a:r>
            <a:r>
              <a:rPr lang="sl-SI" dirty="0" smtClean="0">
                <a:solidFill>
                  <a:srgbClr val="000000"/>
                </a:solidFill>
                <a:latin typeface="Lucida Grande"/>
              </a:rPr>
              <a:t>VEČERNA  </a:t>
            </a:r>
            <a:r>
              <a:rPr lang="sl-SI" dirty="0">
                <a:solidFill>
                  <a:srgbClr val="000000"/>
                </a:solidFill>
                <a:latin typeface="Lucida Grande"/>
              </a:rPr>
              <a:t>ANIMACIJA</a:t>
            </a:r>
          </a:p>
          <a:p>
            <a:r>
              <a:rPr lang="sl-SI" dirty="0">
                <a:solidFill>
                  <a:srgbClr val="000000"/>
                </a:solidFill>
                <a:latin typeface="Lucida Grande"/>
              </a:rPr>
              <a:t>21:00     NOČNI POČITEK</a:t>
            </a:r>
          </a:p>
        </p:txBody>
      </p:sp>
    </p:spTree>
    <p:extLst>
      <p:ext uri="{BB962C8B-B14F-4D97-AF65-F5344CB8AC3E}">
        <p14:creationId xmlns="" xmlns:p14="http://schemas.microsoft.com/office/powerpoint/2010/main" val="1081489463"/>
      </p:ext>
    </p:extLst>
  </p:cSld>
  <p:clrMapOvr>
    <a:masterClrMapping/>
  </p:clrMapOvr>
  <p:transition advTm="103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719" cy="116205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60648"/>
            <a:ext cx="8147248" cy="5853113"/>
          </a:xfrm>
        </p:spPr>
        <p:txBody>
          <a:bodyPr>
            <a:normAutofit/>
          </a:bodyPr>
          <a:lstStyle/>
          <a:p>
            <a:endParaRPr lang="sl-SI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l-SI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l-SI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l-SI" sz="4000" dirty="0" smtClean="0">
                <a:latin typeface="Times New Roman" pitchFamily="18" charset="0"/>
                <a:cs typeface="Times New Roman" pitchFamily="18" charset="0"/>
              </a:rPr>
              <a:t>V zimski šoli v naravi</a:t>
            </a:r>
          </a:p>
          <a:p>
            <a:pPr algn="ctr">
              <a:buNone/>
            </a:pPr>
            <a:r>
              <a:rPr lang="sl-SI" sz="4000" dirty="0" smtClean="0">
                <a:latin typeface="Times New Roman" pitchFamily="18" charset="0"/>
                <a:cs typeface="Times New Roman" pitchFamily="18" charset="0"/>
              </a:rPr>
              <a:t> bomo izvedli naslednje aktivnosti:</a:t>
            </a:r>
          </a:p>
          <a:p>
            <a:pPr>
              <a:buNone/>
            </a:pPr>
            <a:endParaRPr lang="sl-SI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l-SI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Tri športne dni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En  kulturni dan – fraze</a:t>
            </a:r>
          </a:p>
          <a:p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En naravoslovni dan  - obnovljivi viri energije</a:t>
            </a:r>
            <a:endParaRPr lang="sl-SI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719" cy="4691063"/>
          </a:xfrm>
        </p:spPr>
        <p:txBody>
          <a:bodyPr/>
          <a:lstStyle/>
          <a:p>
            <a:endParaRPr lang="sl-SI" dirty="0"/>
          </a:p>
        </p:txBody>
      </p:sp>
    </p:spTree>
  </p:cSld>
  <p:clrMapOvr>
    <a:masterClrMapping/>
  </p:clrMapOvr>
  <p:transition advTm="9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71600" y="260649"/>
          <a:ext cx="6912768" cy="4935696"/>
        </p:xfrm>
        <a:graphic>
          <a:graphicData uri="http://schemas.openxmlformats.org/drawingml/2006/table">
            <a:tbl>
              <a:tblPr/>
              <a:tblGrid>
                <a:gridCol w="3106721"/>
                <a:gridCol w="449905"/>
                <a:gridCol w="3356142"/>
              </a:tblGrid>
              <a:tr h="29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latin typeface="Times New Roman"/>
                          <a:ea typeface="Times New Roman"/>
                        </a:rPr>
                        <a:t>Osebni dokumenti</a:t>
                      </a:r>
                      <a:r>
                        <a:rPr lang="sl-SI" sz="800" b="1" dirty="0">
                          <a:latin typeface="Times New Roman"/>
                          <a:ea typeface="Times New Roman"/>
                        </a:rPr>
                        <a:t>:</a:t>
                      </a:r>
                      <a:endParaRPr lang="sl-SI" sz="8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latin typeface="Times New Roman"/>
                          <a:ea typeface="Times New Roman"/>
                        </a:rPr>
                        <a:t>Oblačila in obutev: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</a:tr>
              <a:tr h="3144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100" dirty="0">
                          <a:latin typeface="Times New Roman"/>
                          <a:ea typeface="Times New Roman"/>
                        </a:rPr>
                        <a:t>zdravstvena kartica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spodnje perilo </a:t>
                      </a: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5x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Smučarsko perilo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nogavice 5x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pižama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latin typeface="Times New Roman"/>
                          <a:ea typeface="Times New Roman"/>
                        </a:rPr>
                        <a:t>Za bivanje: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trenirka (toplejša)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4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krema za sončenje – za zaščito obraza na smučanju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rezervne dolge hlače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srajce, </a:t>
                      </a: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majice, puli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2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zobna ščetka s pasto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debelejši pulover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52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milo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glavnik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vazelin </a:t>
                      </a: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za ustnice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papirnati robčki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platnena vreča za umazano perilo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1 plastična steklenička 0,5 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2 brisači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posteljno perilo – postelje 200x90 cm ali 4,4€ za najem – plača se po </a:t>
                      </a: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položnici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nekaj zaščitnih mask (vsaj 5)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bunda s smučarskimi hlačami ali smučarski kombinezon z vetrovko ali bundo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kapa, rokavice in šal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telovadni copati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sobni copati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b="1" dirty="0">
                          <a:latin typeface="Times New Roman"/>
                          <a:ea typeface="Times New Roman"/>
                        </a:rPr>
                        <a:t>močnejši pohodni čevlji 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b="1" dirty="0" err="1">
                          <a:latin typeface="Times New Roman"/>
                          <a:ea typeface="Times New Roman"/>
                        </a:rPr>
                        <a:t>supergi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dežnik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ročna</a:t>
                      </a:r>
                      <a:r>
                        <a:rPr lang="sl-SI" sz="1000" baseline="0" dirty="0" smtClean="0">
                          <a:latin typeface="Times New Roman"/>
                          <a:ea typeface="Times New Roman"/>
                        </a:rPr>
                        <a:t> svetilka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latin typeface="Times New Roman"/>
                          <a:ea typeface="Times New Roman"/>
                        </a:rPr>
                        <a:t>Za šport in razvedrilo: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</a:tr>
              <a:tr h="424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smučarska oprema (smuči, palice, smučarski čevlji, čelada, smučarske rokavice, smučarska očala), preverite uporabnost te opreme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1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latin typeface="Times New Roman"/>
                          <a:ea typeface="Times New Roman"/>
                        </a:rPr>
                        <a:t>Za učenje</a:t>
                      </a:r>
                      <a:r>
                        <a:rPr lang="sl-SI" sz="800" b="1" dirty="0">
                          <a:latin typeface="Times New Roman"/>
                          <a:ea typeface="Times New Roman"/>
                        </a:rPr>
                        <a:t>:</a:t>
                      </a:r>
                      <a:endParaRPr lang="sl-SI" sz="8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inštrumenti (kitara, orglice…)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100" dirty="0">
                          <a:latin typeface="Times New Roman"/>
                          <a:ea typeface="Times New Roman"/>
                        </a:rPr>
                        <a:t>pisalni in risalni pribor (pisala, barvice, ravnilo, škarje, lepilo…)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 razne družabne igre – po dogovoru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000" dirty="0">
                          <a:latin typeface="Times New Roman"/>
                          <a:ea typeface="Times New Roman"/>
                        </a:rPr>
                        <a:t>manjša baterija </a:t>
                      </a:r>
                      <a:r>
                        <a:rPr lang="sl-SI" sz="1000" dirty="0" smtClean="0">
                          <a:latin typeface="Times New Roman"/>
                          <a:ea typeface="Times New Roman"/>
                        </a:rPr>
                        <a:t>– svetilka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89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100" dirty="0">
                          <a:latin typeface="Times New Roman"/>
                          <a:ea typeface="Times New Roman"/>
                        </a:rPr>
                        <a:t>mapa s 5 pisalnimi listi, zvezek mali črtasti, ravnilo in zemljevid SLO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sl-SI" sz="1000" b="1" dirty="0" smtClean="0">
                          <a:latin typeface="Times New Roman"/>
                          <a:ea typeface="Times New Roman"/>
                        </a:rPr>
                        <a:t>žepnina največ 10€</a:t>
                      </a:r>
                      <a:endParaRPr lang="sl-SI" sz="10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4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l-SI" sz="1100" dirty="0">
                          <a:latin typeface="Times New Roman"/>
                          <a:ea typeface="Times New Roman"/>
                        </a:rPr>
                        <a:t>manjši nahrbtnik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800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084266"/>
            <a:ext cx="8964488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sl-S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Ostale informacije:</a:t>
            </a: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Odhod bo v ponedeljek </a:t>
            </a:r>
            <a:r>
              <a:rPr lang="sl-SI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1.2022 ob </a:t>
            </a: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7.00</a:t>
            </a:r>
            <a:r>
              <a:rPr kumimoji="0" lang="sl-SI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l-SI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izpred </a:t>
            </a: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OŠ Tabor Logatec. Učenci naj bodo oblečeni v smučarsko opremo,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saj gremo takoj, ko oddamo prtljago v domu, naprej na smučišče. Smučarske čevlje imajo učenci v posebni torbi . Obuti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sl-SI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  bodo v pohodne čevlje – glej seznam.</a:t>
            </a: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Vrnemo se v petek. 7.1.2022 približno ob 15.30 pred  OŠ Tabor Logatec.</a:t>
            </a: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Smuči in palice naj bodo povezane skupaj z vezicami, s seboj naj imajo tudi vezice za pripravo smuči ob povratku.</a:t>
            </a: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Ostala navodila bodo dobili učenci na razrednih urah in pri urah športa.</a:t>
            </a: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sl-S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Učenci ne smejo imeti mobitela.</a:t>
            </a: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Razredniki 6. a+b +c razreda in učitelj ŠPO, </a:t>
            </a:r>
            <a:r>
              <a:rPr kumimoji="0" lang="sl-SI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Fefer</a:t>
            </a:r>
            <a:r>
              <a:rPr kumimoji="0" lang="sl-S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Borut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95536" y="0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SEZNAM OPREME, KI JO MORAJO IMETI UČENCI S SEBOJ</a:t>
            </a:r>
            <a:endParaRPr lang="sl-SI" sz="1400" dirty="0"/>
          </a:p>
        </p:txBody>
      </p:sp>
    </p:spTree>
  </p:cSld>
  <p:clrMapOvr>
    <a:masterClrMapping/>
  </p:clrMapOvr>
  <p:transition advTm="102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sl-SI" sz="1200" dirty="0"/>
              <a:t/>
            </a:r>
            <a:br>
              <a:rPr lang="sl-SI" sz="1200" dirty="0"/>
            </a:br>
            <a:endParaRPr lang="sl-SI" sz="1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1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2529138"/>
              </p:ext>
            </p:extLst>
          </p:nvPr>
        </p:nvGraphicFramePr>
        <p:xfrm>
          <a:off x="395536" y="692696"/>
          <a:ext cx="8208912" cy="51125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Times New Roman"/>
                          <a:ea typeface="Times New Roman"/>
                        </a:rPr>
                        <a:t>Smučarska oprema </a:t>
                      </a:r>
                      <a:r>
                        <a:rPr lang="sl-SI" sz="2400" dirty="0" smtClean="0">
                          <a:effectLst/>
                          <a:latin typeface="Times New Roman"/>
                          <a:ea typeface="Times New Roman"/>
                        </a:rPr>
                        <a:t>–pred odhodom</a:t>
                      </a:r>
                      <a:r>
                        <a:rPr lang="sl-SI" sz="2400" baseline="0" dirty="0" smtClean="0">
                          <a:effectLst/>
                          <a:latin typeface="Times New Roman"/>
                          <a:ea typeface="Times New Roman"/>
                        </a:rPr>
                        <a:t> jo</a:t>
                      </a:r>
                      <a:r>
                        <a:rPr lang="sl-SI" sz="2400" dirty="0" smtClean="0">
                          <a:effectLst/>
                          <a:latin typeface="Times New Roman"/>
                          <a:ea typeface="Times New Roman"/>
                        </a:rPr>
                        <a:t> obvezno preizkusite.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sl-SI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Times New Roman"/>
                          <a:ea typeface="Times New Roman"/>
                        </a:rPr>
                        <a:t> Otrok naj se sam obleče obuje in predvsem zapne smučarske čevlje (</a:t>
                      </a:r>
                      <a:r>
                        <a:rPr lang="sl-SI" sz="2400" dirty="0" err="1">
                          <a:effectLst/>
                          <a:latin typeface="Times New Roman"/>
                          <a:ea typeface="Times New Roman"/>
                        </a:rPr>
                        <a:t>pancarje</a:t>
                      </a:r>
                      <a:r>
                        <a:rPr lang="sl-SI" sz="2400" dirty="0">
                          <a:effectLst/>
                          <a:latin typeface="Times New Roman"/>
                          <a:ea typeface="Times New Roman"/>
                        </a:rPr>
                        <a:t>), ki naj bodo pri zapenjanju </a:t>
                      </a:r>
                      <a:r>
                        <a:rPr lang="sl-SI" sz="2400" b="1" dirty="0">
                          <a:effectLst/>
                          <a:latin typeface="Times New Roman"/>
                          <a:ea typeface="Times New Roman"/>
                        </a:rPr>
                        <a:t>hladni.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err="1">
                          <a:effectLst/>
                          <a:latin typeface="Times New Roman"/>
                          <a:ea typeface="Times New Roman"/>
                        </a:rPr>
                        <a:t>Pancarje</a:t>
                      </a:r>
                      <a:r>
                        <a:rPr lang="sl-SI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l-SI" sz="2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l-SI" sz="2400" dirty="0">
                          <a:effectLst/>
                          <a:latin typeface="Times New Roman"/>
                          <a:ea typeface="Times New Roman"/>
                        </a:rPr>
                        <a:t>je potrebno pripeti</a:t>
                      </a:r>
                      <a:r>
                        <a:rPr lang="sl-SI" sz="2400" baseline="0" dirty="0">
                          <a:effectLst/>
                          <a:latin typeface="Times New Roman"/>
                          <a:ea typeface="Times New Roman"/>
                        </a:rPr>
                        <a:t> v smuči</a:t>
                      </a:r>
                      <a:r>
                        <a:rPr lang="sl-SI" sz="2400" baseline="0" dirty="0" smtClean="0">
                          <a:effectLst/>
                          <a:latin typeface="Times New Roman"/>
                          <a:ea typeface="Times New Roman"/>
                        </a:rPr>
                        <a:t>!!! (preverite nastavitev prednje in zadnje glave okovja – avtomatov.</a:t>
                      </a:r>
                      <a:endParaRPr lang="sl-SI" sz="2400" baseline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l-SI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Times New Roman"/>
                          <a:ea typeface="Times New Roman"/>
                        </a:rPr>
                        <a:t>Zgodilo se je že, da smo nekaj učencem  prvi dan urejali opremo več kot eno uro, drugi pa so morali ta čas čakati.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9276455"/>
      </p:ext>
    </p:extLst>
  </p:cSld>
  <p:clrMapOvr>
    <a:masterClrMapping/>
  </p:clrMapOvr>
  <p:transition spd="slow" advTm="101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Cena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148478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Polna cena zimske ŠVN je              194, 4 €</a:t>
            </a:r>
          </a:p>
          <a:p>
            <a:r>
              <a:rPr lang="sl-SI" sz="3200" dirty="0" smtClean="0"/>
              <a:t>Sofinanciranje MIZŠ  je                      34,0 €</a:t>
            </a:r>
          </a:p>
          <a:p>
            <a:endParaRPr lang="sl-SI" sz="3200" dirty="0" smtClean="0"/>
          </a:p>
          <a:p>
            <a:r>
              <a:rPr lang="sl-SI" sz="3200" dirty="0" smtClean="0"/>
              <a:t>Končna cena (</a:t>
            </a:r>
            <a:r>
              <a:rPr lang="sl-SI" sz="3200" dirty="0" err="1" smtClean="0"/>
              <a:t>maximalna</a:t>
            </a:r>
            <a:r>
              <a:rPr lang="sl-SI" sz="3200" dirty="0" smtClean="0"/>
              <a:t> cena) je 169,3 €</a:t>
            </a:r>
          </a:p>
          <a:p>
            <a:endParaRPr lang="sl-SI" sz="3200" dirty="0" smtClean="0"/>
          </a:p>
          <a:p>
            <a:r>
              <a:rPr lang="sl-SI" sz="3200" dirty="0" smtClean="0"/>
              <a:t>Možnosti plačila:</a:t>
            </a:r>
          </a:p>
          <a:p>
            <a:r>
              <a:rPr lang="sl-SI" sz="3200" dirty="0" smtClean="0"/>
              <a:t>                       na decembrski položnici  60 €</a:t>
            </a:r>
          </a:p>
          <a:p>
            <a:r>
              <a:rPr lang="sl-SI" sz="3200" dirty="0" smtClean="0"/>
              <a:t>                       na januarski položnici       50 €</a:t>
            </a:r>
          </a:p>
          <a:p>
            <a:r>
              <a:rPr lang="sl-SI" sz="3200" dirty="0" smtClean="0"/>
              <a:t>na februarski položnici poračun – </a:t>
            </a:r>
            <a:r>
              <a:rPr lang="sl-SI" sz="3200" dirty="0" err="1" smtClean="0"/>
              <a:t>max</a:t>
            </a:r>
            <a:r>
              <a:rPr lang="sl-SI" sz="3200" dirty="0" smtClean="0"/>
              <a:t> 60 €  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509</Words>
  <Application>Microsoft Office PowerPoint</Application>
  <PresentationFormat>Diaprojekcija na zaslonu (4:3)</PresentationFormat>
  <Paragraphs>117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Zimska šola v naravi Bohinj, 3.1.2022 </vt:lpstr>
      <vt:lpstr>Diapozitiv 2</vt:lpstr>
      <vt:lpstr>Bivalni pogoji</vt:lpstr>
      <vt:lpstr>Učilnice,</vt:lpstr>
      <vt:lpstr>Diapozitiv 5</vt:lpstr>
      <vt:lpstr>Diapozitiv 6</vt:lpstr>
      <vt:lpstr>Diapozitiv 7</vt:lpstr>
      <vt:lpstr> </vt:lpstr>
      <vt:lpstr>Cena</vt:lpstr>
      <vt:lpstr>                                   Zaprosilo za subvencijo mora biti oddano do petka, 10.12.2021,                                                                z naslednjimi prilogami:                                                            4. člen (vloge) Za subvencioniranje šole v naravi zaprosijo šolo starši oz. zakoniti zastopnik učenca na obrazcu »Vloga za subvencioniranje šole v naravi« (v nadaljevanju vloga), ki ga dobijo v šolski svetovalni službi  ali na spletni strani šole – svetovalna služba subvencije – vloga. Izpolnjeno vlogo, kateri starši oz. zakoniti zastopnik učenca zaradi hitrejšega postopka priložijo naslednja dokazila:  zadnjo odločbo o prejemanju denarne socialne pomoči zadnja odločba o otroškem dodatku potrdilo o morebitni brezposelnosti, ki je nastala po izdaji zadnje odločbe o otroškem dodatku dokazila o morebitnem bolniškem staležu (dolgotrajna bolezen) mnenje ali potrdilo o socialnem stanju v družini izdano od pristojnega centra za socialno delo (dolgotrajnejši socialni problemi in druge posebnosti v družini)  Obrazec je na voljo na šolski spletni strani od, 30.11.2021, v zavihku Svetovalna služba – subvencije – vloga za zimsko ŠVN). Oddate ga v zaprti kuverti v tajništvo šole, priporočeno po redni pošti ali v elektronski obliki na naslov svetovalna.sluzba@os-tabor.si, vedno s pripisom: za subvencijo zimske ŠVN. Obrazec je potrebno oddati najkasneje do 10.12.202    </vt:lpstr>
      <vt:lpstr>Diapozitiv 11</vt:lpstr>
      <vt:lpstr>Diapozitiv 12</vt:lpstr>
      <vt:lpstr>Diapozitiv 13</vt:lpstr>
      <vt:lpstr>Diapozitiv 14</vt:lpstr>
      <vt:lpstr>Diapozitiv 15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Zimska šola v naravi Cerkno, 7.1.2019 oz. 14.1.2019</dc:title>
  <dc:creator>Borut Fefer</dc:creator>
  <cp:lastModifiedBy>Borut Fefer</cp:lastModifiedBy>
  <cp:revision>50</cp:revision>
  <dcterms:created xsi:type="dcterms:W3CDTF">2018-11-16T08:10:35Z</dcterms:created>
  <dcterms:modified xsi:type="dcterms:W3CDTF">2021-11-28T11:40:50Z</dcterms:modified>
</cp:coreProperties>
</file>