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10" r:id="rId3"/>
    <p:sldId id="291" r:id="rId4"/>
    <p:sldId id="311" r:id="rId5"/>
    <p:sldId id="312" r:id="rId6"/>
    <p:sldId id="313" r:id="rId7"/>
    <p:sldId id="300" r:id="rId8"/>
    <p:sldId id="282" r:id="rId9"/>
    <p:sldId id="308" r:id="rId10"/>
    <p:sldId id="309" r:id="rId11"/>
    <p:sldId id="275" r:id="rId12"/>
    <p:sldId id="305" r:id="rId13"/>
    <p:sldId id="297" r:id="rId14"/>
    <p:sldId id="315" r:id="rId15"/>
    <p:sldId id="314" r:id="rId16"/>
    <p:sldId id="260" r:id="rId17"/>
    <p:sldId id="302" r:id="rId18"/>
    <p:sldId id="264" r:id="rId19"/>
    <p:sldId id="271" r:id="rId20"/>
  </p:sldIdLst>
  <p:sldSz cx="9144000" cy="6858000" type="screen4x3"/>
  <p:notesSz cx="6797675" cy="987425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Rg st="1" end="18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rut Fefer" userId="c460c828-4606-419e-b558-399bd4535c4b" providerId="ADAL" clId="{2301AEBB-0013-4970-9F3C-1F036B2A4025}"/>
    <pc:docChg chg="modSld">
      <pc:chgData name="Borut Fefer" userId="c460c828-4606-419e-b558-399bd4535c4b" providerId="ADAL" clId="{2301AEBB-0013-4970-9F3C-1F036B2A4025}" dt="2019-11-13T11:16:54.387" v="65" actId="20577"/>
      <pc:docMkLst>
        <pc:docMk/>
      </pc:docMkLst>
      <pc:sldChg chg="modSp mod">
        <pc:chgData name="Borut Fefer" userId="c460c828-4606-419e-b558-399bd4535c4b" providerId="ADAL" clId="{2301AEBB-0013-4970-9F3C-1F036B2A4025}" dt="2019-11-08T07:05:28.917" v="13" actId="20577"/>
        <pc:sldMkLst>
          <pc:docMk/>
          <pc:sldMk cId="485462313" sldId="256"/>
        </pc:sldMkLst>
        <pc:spChg chg="mod">
          <ac:chgData name="Borut Fefer" userId="c460c828-4606-419e-b558-399bd4535c4b" providerId="ADAL" clId="{2301AEBB-0013-4970-9F3C-1F036B2A4025}" dt="2019-11-08T07:05:28.917" v="13" actId="20577"/>
          <ac:spMkLst>
            <pc:docMk/>
            <pc:sldMk cId="485462313" sldId="256"/>
            <ac:spMk id="2" creationId="{00000000-0000-0000-0000-000000000000}"/>
          </ac:spMkLst>
        </pc:spChg>
      </pc:sldChg>
      <pc:sldChg chg="modSp mod">
        <pc:chgData name="Borut Fefer" userId="c460c828-4606-419e-b558-399bd4535c4b" providerId="ADAL" clId="{2301AEBB-0013-4970-9F3C-1F036B2A4025}" dt="2019-11-13T11:16:54.387" v="65" actId="20577"/>
        <pc:sldMkLst>
          <pc:docMk/>
          <pc:sldMk cId="507836802" sldId="276"/>
        </pc:sldMkLst>
        <pc:spChg chg="mod">
          <ac:chgData name="Borut Fefer" userId="c460c828-4606-419e-b558-399bd4535c4b" providerId="ADAL" clId="{2301AEBB-0013-4970-9F3C-1F036B2A4025}" dt="2019-11-13T11:16:54.387" v="65" actId="20577"/>
          <ac:spMkLst>
            <pc:docMk/>
            <pc:sldMk cId="507836802" sldId="276"/>
            <ac:spMk id="2" creationId="{00000000-0000-0000-0000-000000000000}"/>
          </ac:spMkLst>
        </pc:spChg>
      </pc:sldChg>
      <pc:sldChg chg="modSp mod">
        <pc:chgData name="Borut Fefer" userId="c460c828-4606-419e-b558-399bd4535c4b" providerId="ADAL" clId="{2301AEBB-0013-4970-9F3C-1F036B2A4025}" dt="2019-11-08T07:36:38.382" v="15" actId="1076"/>
        <pc:sldMkLst>
          <pc:docMk/>
          <pc:sldMk cId="1589027742" sldId="283"/>
        </pc:sldMkLst>
        <pc:picChg chg="mod">
          <ac:chgData name="Borut Fefer" userId="c460c828-4606-419e-b558-399bd4535c4b" providerId="ADAL" clId="{2301AEBB-0013-4970-9F3C-1F036B2A4025}" dt="2019-11-08T07:36:38.382" v="15" actId="1076"/>
          <ac:picMkLst>
            <pc:docMk/>
            <pc:sldMk cId="1589027742" sldId="283"/>
            <ac:picMk id="2" creationId="{E52DD695-36A7-42C5-A06F-D5B1B42C4309}"/>
          </ac:picMkLst>
        </pc:picChg>
      </pc:sldChg>
    </pc:docChg>
  </pc:docChgLst>
  <pc:docChgLst>
    <pc:chgData name="Borut Fefer" userId="c460c828-4606-419e-b558-399bd4535c4b" providerId="ADAL" clId="{04EEDF8C-B6C0-4C74-9982-084F0D93FFAD}"/>
    <pc:docChg chg="undo redo custSel mod addSld delSld modSld sldOrd">
      <pc:chgData name="Borut Fefer" userId="c460c828-4606-419e-b558-399bd4535c4b" providerId="ADAL" clId="{04EEDF8C-B6C0-4C74-9982-084F0D93FFAD}" dt="2018-11-16T08:10:51.695" v="375" actId="14100"/>
      <pc:docMkLst>
        <pc:docMk/>
      </pc:docMkLst>
      <pc:sldChg chg="modSp modTransition">
        <pc:chgData name="Borut Fefer" userId="c460c828-4606-419e-b558-399bd4535c4b" providerId="ADAL" clId="{04EEDF8C-B6C0-4C74-9982-084F0D93FFAD}" dt="2018-11-15T14:05:45.431" v="352"/>
        <pc:sldMkLst>
          <pc:docMk/>
          <pc:sldMk cId="485462313" sldId="256"/>
        </pc:sldMkLst>
        <pc:spChg chg="mod">
          <ac:chgData name="Borut Fefer" userId="c460c828-4606-419e-b558-399bd4535c4b" providerId="ADAL" clId="{04EEDF8C-B6C0-4C74-9982-084F0D93FFAD}" dt="2018-11-15T11:40:37.305" v="215" actId="20577"/>
          <ac:spMkLst>
            <pc:docMk/>
            <pc:sldMk cId="485462313" sldId="256"/>
            <ac:spMk id="2" creationId="{00000000-0000-0000-0000-000000000000}"/>
          </ac:spMkLst>
        </pc:spChg>
        <pc:spChg chg="mod">
          <ac:chgData name="Borut Fefer" userId="c460c828-4606-419e-b558-399bd4535c4b" providerId="ADAL" clId="{04EEDF8C-B6C0-4C74-9982-084F0D93FFAD}" dt="2018-11-15T06:55:08.374" v="117" actId="20577"/>
          <ac:spMkLst>
            <pc:docMk/>
            <pc:sldMk cId="485462313" sldId="256"/>
            <ac:spMk id="3" creationId="{00000000-0000-0000-0000-000000000000}"/>
          </ac:spMkLst>
        </pc:spChg>
      </pc:sldChg>
      <pc:sldChg chg="del">
        <pc:chgData name="Borut Fefer" userId="c460c828-4606-419e-b558-399bd4535c4b" providerId="ADAL" clId="{04EEDF8C-B6C0-4C74-9982-084F0D93FFAD}" dt="2018-11-15T07:41:44.735" v="123" actId="2696"/>
        <pc:sldMkLst>
          <pc:docMk/>
          <pc:sldMk cId="1712791778" sldId="259"/>
        </pc:sldMkLst>
      </pc:sldChg>
      <pc:sldChg chg="modTransition">
        <pc:chgData name="Borut Fefer" userId="c460c828-4606-419e-b558-399bd4535c4b" providerId="ADAL" clId="{04EEDF8C-B6C0-4C74-9982-084F0D93FFAD}" dt="2018-11-15T09:43:13.233" v="160"/>
        <pc:sldMkLst>
          <pc:docMk/>
          <pc:sldMk cId="3866701304" sldId="260"/>
        </pc:sldMkLst>
      </pc:sldChg>
      <pc:sldChg chg="del">
        <pc:chgData name="Borut Fefer" userId="c460c828-4606-419e-b558-399bd4535c4b" providerId="ADAL" clId="{04EEDF8C-B6C0-4C74-9982-084F0D93FFAD}" dt="2018-11-15T07:42:05.214" v="127" actId="2696"/>
        <pc:sldMkLst>
          <pc:docMk/>
          <pc:sldMk cId="1049561055" sldId="261"/>
        </pc:sldMkLst>
      </pc:sldChg>
      <pc:sldChg chg="del">
        <pc:chgData name="Borut Fefer" userId="c460c828-4606-419e-b558-399bd4535c4b" providerId="ADAL" clId="{04EEDF8C-B6C0-4C74-9982-084F0D93FFAD}" dt="2018-11-15T07:42:10.234" v="128" actId="2696"/>
        <pc:sldMkLst>
          <pc:docMk/>
          <pc:sldMk cId="2977414969" sldId="262"/>
        </pc:sldMkLst>
      </pc:sldChg>
      <pc:sldChg chg="del">
        <pc:chgData name="Borut Fefer" userId="c460c828-4606-419e-b558-399bd4535c4b" providerId="ADAL" clId="{04EEDF8C-B6C0-4C74-9982-084F0D93FFAD}" dt="2018-11-15T06:55:29.472" v="121" actId="2696"/>
        <pc:sldMkLst>
          <pc:docMk/>
          <pc:sldMk cId="402222652" sldId="263"/>
        </pc:sldMkLst>
      </pc:sldChg>
      <pc:sldChg chg="modTransition">
        <pc:chgData name="Borut Fefer" userId="c460c828-4606-419e-b558-399bd4535c4b" providerId="ADAL" clId="{04EEDF8C-B6C0-4C74-9982-084F0D93FFAD}" dt="2018-11-15T09:43:13.233" v="160"/>
        <pc:sldMkLst>
          <pc:docMk/>
          <pc:sldMk cId="3939977213" sldId="264"/>
        </pc:sldMkLst>
      </pc:sldChg>
      <pc:sldChg chg="modTransition">
        <pc:chgData name="Borut Fefer" userId="c460c828-4606-419e-b558-399bd4535c4b" providerId="ADAL" clId="{04EEDF8C-B6C0-4C74-9982-084F0D93FFAD}" dt="2018-11-15T09:43:13.233" v="160"/>
        <pc:sldMkLst>
          <pc:docMk/>
          <pc:sldMk cId="1161295406" sldId="265"/>
        </pc:sldMkLst>
      </pc:sldChg>
      <pc:sldChg chg="del">
        <pc:chgData name="Borut Fefer" userId="c460c828-4606-419e-b558-399bd4535c4b" providerId="ADAL" clId="{04EEDF8C-B6C0-4C74-9982-084F0D93FFAD}" dt="2018-11-15T07:41:49.654" v="124" actId="2696"/>
        <pc:sldMkLst>
          <pc:docMk/>
          <pc:sldMk cId="4127994340" sldId="266"/>
        </pc:sldMkLst>
      </pc:sldChg>
      <pc:sldChg chg="del">
        <pc:chgData name="Borut Fefer" userId="c460c828-4606-419e-b558-399bd4535c4b" providerId="ADAL" clId="{04EEDF8C-B6C0-4C74-9982-084F0D93FFAD}" dt="2018-11-15T07:41:52.529" v="125" actId="2696"/>
        <pc:sldMkLst>
          <pc:docMk/>
          <pc:sldMk cId="1990958715" sldId="267"/>
        </pc:sldMkLst>
      </pc:sldChg>
      <pc:sldChg chg="del">
        <pc:chgData name="Borut Fefer" userId="c460c828-4606-419e-b558-399bd4535c4b" providerId="ADAL" clId="{04EEDF8C-B6C0-4C74-9982-084F0D93FFAD}" dt="2018-11-15T07:41:55.314" v="126" actId="2696"/>
        <pc:sldMkLst>
          <pc:docMk/>
          <pc:sldMk cId="2386651624" sldId="268"/>
        </pc:sldMkLst>
      </pc:sldChg>
      <pc:sldChg chg="del">
        <pc:chgData name="Borut Fefer" userId="c460c828-4606-419e-b558-399bd4535c4b" providerId="ADAL" clId="{04EEDF8C-B6C0-4C74-9982-084F0D93FFAD}" dt="2018-11-15T06:55:20.946" v="118" actId="2696"/>
        <pc:sldMkLst>
          <pc:docMk/>
          <pc:sldMk cId="459562952" sldId="269"/>
        </pc:sldMkLst>
      </pc:sldChg>
      <pc:sldChg chg="del">
        <pc:chgData name="Borut Fefer" userId="c460c828-4606-419e-b558-399bd4535c4b" providerId="ADAL" clId="{04EEDF8C-B6C0-4C74-9982-084F0D93FFAD}" dt="2018-11-15T06:55:26.922" v="120" actId="2696"/>
        <pc:sldMkLst>
          <pc:docMk/>
          <pc:sldMk cId="2179500180" sldId="270"/>
        </pc:sldMkLst>
      </pc:sldChg>
      <pc:sldChg chg="modTransition">
        <pc:chgData name="Borut Fefer" userId="c460c828-4606-419e-b558-399bd4535c4b" providerId="ADAL" clId="{04EEDF8C-B6C0-4C74-9982-084F0D93FFAD}" dt="2018-11-15T09:43:13.233" v="160"/>
        <pc:sldMkLst>
          <pc:docMk/>
          <pc:sldMk cId="1116292423" sldId="271"/>
        </pc:sldMkLst>
      </pc:sldChg>
      <pc:sldChg chg="del">
        <pc:chgData name="Borut Fefer" userId="c460c828-4606-419e-b558-399bd4535c4b" providerId="ADAL" clId="{04EEDF8C-B6C0-4C74-9982-084F0D93FFAD}" dt="2018-11-15T06:55:23.672" v="119" actId="2696"/>
        <pc:sldMkLst>
          <pc:docMk/>
          <pc:sldMk cId="3475160968" sldId="272"/>
        </pc:sldMkLst>
      </pc:sldChg>
      <pc:sldChg chg="del">
        <pc:chgData name="Borut Fefer" userId="c460c828-4606-419e-b558-399bd4535c4b" providerId="ADAL" clId="{04EEDF8C-B6C0-4C74-9982-084F0D93FFAD}" dt="2018-11-15T07:41:41.495" v="122" actId="2696"/>
        <pc:sldMkLst>
          <pc:docMk/>
          <pc:sldMk cId="3741149950" sldId="274"/>
        </pc:sldMkLst>
      </pc:sldChg>
      <pc:sldChg chg="modSp modTransition">
        <pc:chgData name="Borut Fefer" userId="c460c828-4606-419e-b558-399bd4535c4b" providerId="ADAL" clId="{04EEDF8C-B6C0-4C74-9982-084F0D93FFAD}" dt="2018-11-15T09:43:13.233" v="160"/>
        <pc:sldMkLst>
          <pc:docMk/>
          <pc:sldMk cId="2999276455" sldId="275"/>
        </pc:sldMkLst>
        <pc:graphicFrameChg chg="modGraphic">
          <ac:chgData name="Borut Fefer" userId="c460c828-4606-419e-b558-399bd4535c4b" providerId="ADAL" clId="{04EEDF8C-B6C0-4C74-9982-084F0D93FFAD}" dt="2018-11-15T06:21:40.968" v="44" actId="20577"/>
          <ac:graphicFrameMkLst>
            <pc:docMk/>
            <pc:sldMk cId="2999276455" sldId="275"/>
            <ac:graphicFrameMk id="4" creationId="{00000000-0000-0000-0000-000000000000}"/>
          </ac:graphicFrameMkLst>
        </pc:graphicFrameChg>
      </pc:sldChg>
      <pc:sldChg chg="modSp modTransition">
        <pc:chgData name="Borut Fefer" userId="c460c828-4606-419e-b558-399bd4535c4b" providerId="ADAL" clId="{04EEDF8C-B6C0-4C74-9982-084F0D93FFAD}" dt="2018-11-15T12:02:41.172" v="341" actId="20577"/>
        <pc:sldMkLst>
          <pc:docMk/>
          <pc:sldMk cId="507836802" sldId="276"/>
        </pc:sldMkLst>
        <pc:spChg chg="mod">
          <ac:chgData name="Borut Fefer" userId="c460c828-4606-419e-b558-399bd4535c4b" providerId="ADAL" clId="{04EEDF8C-B6C0-4C74-9982-084F0D93FFAD}" dt="2018-11-15T12:02:41.172" v="341" actId="20577"/>
          <ac:spMkLst>
            <pc:docMk/>
            <pc:sldMk cId="507836802" sldId="276"/>
            <ac:spMk id="2" creationId="{00000000-0000-0000-0000-000000000000}"/>
          </ac:spMkLst>
        </pc:spChg>
      </pc:sldChg>
      <pc:sldChg chg="addSp delSp modSp add del mod ord modTransition setBg">
        <pc:chgData name="Borut Fefer" userId="c460c828-4606-419e-b558-399bd4535c4b" providerId="ADAL" clId="{04EEDF8C-B6C0-4C74-9982-084F0D93FFAD}" dt="2018-11-15T11:37:26.509" v="161" actId="2696"/>
        <pc:sldMkLst>
          <pc:docMk/>
          <pc:sldMk cId="827726837" sldId="277"/>
        </pc:sldMkLst>
        <pc:spChg chg="add del">
          <ac:chgData name="Borut Fefer" userId="c460c828-4606-419e-b558-399bd4535c4b" providerId="ADAL" clId="{04EEDF8C-B6C0-4C74-9982-084F0D93FFAD}" dt="2018-11-15T07:44:59.811" v="134" actId="26606"/>
          <ac:spMkLst>
            <pc:docMk/>
            <pc:sldMk cId="827726837" sldId="277"/>
            <ac:spMk id="7" creationId="{01D0AF59-99C3-4251-AB9A-C966C6AD4400}"/>
          </ac:spMkLst>
        </pc:spChg>
        <pc:spChg chg="add del">
          <ac:chgData name="Borut Fefer" userId="c460c828-4606-419e-b558-399bd4535c4b" providerId="ADAL" clId="{04EEDF8C-B6C0-4C74-9982-084F0D93FFAD}" dt="2018-11-15T07:44:59.811" v="134" actId="26606"/>
          <ac:spMkLst>
            <pc:docMk/>
            <pc:sldMk cId="827726837" sldId="277"/>
            <ac:spMk id="9" creationId="{1855405F-37A2-4869-9154-F8BE3BECE6C3}"/>
          </ac:spMkLst>
        </pc:spChg>
        <pc:spChg chg="add del">
          <ac:chgData name="Borut Fefer" userId="c460c828-4606-419e-b558-399bd4535c4b" providerId="ADAL" clId="{04EEDF8C-B6C0-4C74-9982-084F0D93FFAD}" dt="2018-11-15T07:45:01.482" v="136" actId="26606"/>
          <ac:spMkLst>
            <pc:docMk/>
            <pc:sldMk cId="827726837" sldId="277"/>
            <ac:spMk id="11" creationId="{6FA8F714-B9D8-488A-8CCA-E9948FF913A9}"/>
          </ac:spMkLst>
        </pc:spChg>
        <pc:spChg chg="add del">
          <ac:chgData name="Borut Fefer" userId="c460c828-4606-419e-b558-399bd4535c4b" providerId="ADAL" clId="{04EEDF8C-B6C0-4C74-9982-084F0D93FFAD}" dt="2018-11-15T07:45:01.482" v="136" actId="26606"/>
          <ac:spMkLst>
            <pc:docMk/>
            <pc:sldMk cId="827726837" sldId="277"/>
            <ac:spMk id="12" creationId="{B9FF99BD-075F-4761-A995-6FC574BD25EA}"/>
          </ac:spMkLst>
        </pc:spChg>
        <pc:spChg chg="add del">
          <ac:chgData name="Borut Fefer" userId="c460c828-4606-419e-b558-399bd4535c4b" providerId="ADAL" clId="{04EEDF8C-B6C0-4C74-9982-084F0D93FFAD}" dt="2018-11-15T07:45:01.482" v="136" actId="26606"/>
          <ac:spMkLst>
            <pc:docMk/>
            <pc:sldMk cId="827726837" sldId="277"/>
            <ac:spMk id="13" creationId="{A7B21A54-9BA3-4EA9-B460-5A829ADD9051}"/>
          </ac:spMkLst>
        </pc:spChg>
        <pc:spChg chg="add">
          <ac:chgData name="Borut Fefer" userId="c460c828-4606-419e-b558-399bd4535c4b" providerId="ADAL" clId="{04EEDF8C-B6C0-4C74-9982-084F0D93FFAD}" dt="2018-11-15T07:45:01.492" v="137" actId="26606"/>
          <ac:spMkLst>
            <pc:docMk/>
            <pc:sldMk cId="827726837" sldId="277"/>
            <ac:spMk id="15" creationId="{32BC26D8-82FB-445E-AA49-62A77D7C1EE0}"/>
          </ac:spMkLst>
        </pc:spChg>
        <pc:spChg chg="add">
          <ac:chgData name="Borut Fefer" userId="c460c828-4606-419e-b558-399bd4535c4b" providerId="ADAL" clId="{04EEDF8C-B6C0-4C74-9982-084F0D93FFAD}" dt="2018-11-15T07:45:01.492" v="137" actId="26606"/>
          <ac:spMkLst>
            <pc:docMk/>
            <pc:sldMk cId="827726837" sldId="277"/>
            <ac:spMk id="16" creationId="{CB44330D-EA18-4254-AA95-EB49948539B8}"/>
          </ac:spMkLst>
        </pc:spChg>
        <pc:picChg chg="add mod">
          <ac:chgData name="Borut Fefer" userId="c460c828-4606-419e-b558-399bd4535c4b" providerId="ADAL" clId="{04EEDF8C-B6C0-4C74-9982-084F0D93FFAD}" dt="2018-11-15T07:45:01.492" v="137" actId="26606"/>
          <ac:picMkLst>
            <pc:docMk/>
            <pc:sldMk cId="827726837" sldId="277"/>
            <ac:picMk id="2" creationId="{6B27011E-E193-408D-8936-CC3B1B115F8E}"/>
          </ac:picMkLst>
        </pc:picChg>
      </pc:sldChg>
      <pc:sldChg chg="addSp modSp add mod ord modTransition setBg">
        <pc:chgData name="Borut Fefer" userId="c460c828-4606-419e-b558-399bd4535c4b" providerId="ADAL" clId="{04EEDF8C-B6C0-4C74-9982-084F0D93FFAD}" dt="2018-11-15T09:43:13.233" v="160"/>
        <pc:sldMkLst>
          <pc:docMk/>
          <pc:sldMk cId="3468155430" sldId="278"/>
        </pc:sldMkLst>
        <pc:spChg chg="add">
          <ac:chgData name="Borut Fefer" userId="c460c828-4606-419e-b558-399bd4535c4b" providerId="ADAL" clId="{04EEDF8C-B6C0-4C74-9982-084F0D93FFAD}" dt="2018-11-15T08:43:20.209" v="142" actId="26606"/>
          <ac:spMkLst>
            <pc:docMk/>
            <pc:sldMk cId="3468155430" sldId="278"/>
            <ac:spMk id="7" creationId="{53BB5D57-6178-4F62-B472-0312F6D95A85}"/>
          </ac:spMkLst>
        </pc:spChg>
        <pc:spChg chg="add">
          <ac:chgData name="Borut Fefer" userId="c460c828-4606-419e-b558-399bd4535c4b" providerId="ADAL" clId="{04EEDF8C-B6C0-4C74-9982-084F0D93FFAD}" dt="2018-11-15T08:43:20.209" v="142" actId="26606"/>
          <ac:spMkLst>
            <pc:docMk/>
            <pc:sldMk cId="3468155430" sldId="278"/>
            <ac:spMk id="9" creationId="{4C61BD32-7542-4D52-BA5A-3ADE869BF8AC}"/>
          </ac:spMkLst>
        </pc:spChg>
        <pc:picChg chg="add mod">
          <ac:chgData name="Borut Fefer" userId="c460c828-4606-419e-b558-399bd4535c4b" providerId="ADAL" clId="{04EEDF8C-B6C0-4C74-9982-084F0D93FFAD}" dt="2018-11-15T08:43:20.209" v="142" actId="26606"/>
          <ac:picMkLst>
            <pc:docMk/>
            <pc:sldMk cId="3468155430" sldId="278"/>
            <ac:picMk id="2" creationId="{1E64BD69-FE19-4B9C-B908-26FFB5880DF5}"/>
          </ac:picMkLst>
        </pc:picChg>
      </pc:sldChg>
      <pc:sldChg chg="addSp delSp modSp add mod ord modTransition setBg">
        <pc:chgData name="Borut Fefer" userId="c460c828-4606-419e-b558-399bd4535c4b" providerId="ADAL" clId="{04EEDF8C-B6C0-4C74-9982-084F0D93FFAD}" dt="2018-11-15T09:43:13.233" v="160"/>
        <pc:sldMkLst>
          <pc:docMk/>
          <pc:sldMk cId="373342930" sldId="279"/>
        </pc:sldMkLst>
        <pc:spChg chg="add del">
          <ac:chgData name="Borut Fefer" userId="c460c828-4606-419e-b558-399bd4535c4b" providerId="ADAL" clId="{04EEDF8C-B6C0-4C74-9982-084F0D93FFAD}" dt="2018-11-15T08:44:13.241" v="148" actId="26606"/>
          <ac:spMkLst>
            <pc:docMk/>
            <pc:sldMk cId="373342930" sldId="279"/>
            <ac:spMk id="7" creationId="{53BB5D57-6178-4F62-B472-0312F6D95A85}"/>
          </ac:spMkLst>
        </pc:spChg>
        <pc:spChg chg="add del">
          <ac:chgData name="Borut Fefer" userId="c460c828-4606-419e-b558-399bd4535c4b" providerId="ADAL" clId="{04EEDF8C-B6C0-4C74-9982-084F0D93FFAD}" dt="2018-11-15T08:44:13.241" v="148" actId="26606"/>
          <ac:spMkLst>
            <pc:docMk/>
            <pc:sldMk cId="373342930" sldId="279"/>
            <ac:spMk id="9" creationId="{4C61BD32-7542-4D52-BA5A-3ADE869BF8AC}"/>
          </ac:spMkLst>
        </pc:spChg>
        <pc:spChg chg="add del">
          <ac:chgData name="Borut Fefer" userId="c460c828-4606-419e-b558-399bd4535c4b" providerId="ADAL" clId="{04EEDF8C-B6C0-4C74-9982-084F0D93FFAD}" dt="2018-11-15T08:44:27.012" v="151" actId="26606"/>
          <ac:spMkLst>
            <pc:docMk/>
            <pc:sldMk cId="373342930" sldId="279"/>
            <ac:spMk id="11" creationId="{32BC26D8-82FB-445E-AA49-62A77D7C1EE0}"/>
          </ac:spMkLst>
        </pc:spChg>
        <pc:spChg chg="add del">
          <ac:chgData name="Borut Fefer" userId="c460c828-4606-419e-b558-399bd4535c4b" providerId="ADAL" clId="{04EEDF8C-B6C0-4C74-9982-084F0D93FFAD}" dt="2018-11-15T08:44:27.012" v="151" actId="26606"/>
          <ac:spMkLst>
            <pc:docMk/>
            <pc:sldMk cId="373342930" sldId="279"/>
            <ac:spMk id="12" creationId="{CB44330D-EA18-4254-AA95-EB49948539B8}"/>
          </ac:spMkLst>
        </pc:spChg>
        <pc:picChg chg="add mod">
          <ac:chgData name="Borut Fefer" userId="c460c828-4606-419e-b558-399bd4535c4b" providerId="ADAL" clId="{04EEDF8C-B6C0-4C74-9982-084F0D93FFAD}" dt="2018-11-15T08:44:27.012" v="151" actId="26606"/>
          <ac:picMkLst>
            <pc:docMk/>
            <pc:sldMk cId="373342930" sldId="279"/>
            <ac:picMk id="2" creationId="{4D41A262-1E6C-4718-BDB8-11CD8C0F0764}"/>
          </ac:picMkLst>
        </pc:picChg>
      </pc:sldChg>
      <pc:sldChg chg="add del">
        <pc:chgData name="Borut Fefer" userId="c460c828-4606-419e-b558-399bd4535c4b" providerId="ADAL" clId="{04EEDF8C-B6C0-4C74-9982-084F0D93FFAD}" dt="2018-11-15T08:43:35.362" v="144"/>
        <pc:sldMkLst>
          <pc:docMk/>
          <pc:sldMk cId="3822038756" sldId="279"/>
        </pc:sldMkLst>
      </pc:sldChg>
      <pc:sldChg chg="addSp modSp add del mod modTransition setBg">
        <pc:chgData name="Borut Fefer" userId="c460c828-4606-419e-b558-399bd4535c4b" providerId="ADAL" clId="{04EEDF8C-B6C0-4C74-9982-084F0D93FFAD}" dt="2018-11-15T12:16:02.428" v="342" actId="2696"/>
        <pc:sldMkLst>
          <pc:docMk/>
          <pc:sldMk cId="1569429517" sldId="280"/>
        </pc:sldMkLst>
        <pc:picChg chg="add mod">
          <ac:chgData name="Borut Fefer" userId="c460c828-4606-419e-b558-399bd4535c4b" providerId="ADAL" clId="{04EEDF8C-B6C0-4C74-9982-084F0D93FFAD}" dt="2018-11-15T11:39:25.007" v="182" actId="26606"/>
          <ac:picMkLst>
            <pc:docMk/>
            <pc:sldMk cId="1569429517" sldId="280"/>
            <ac:picMk id="2" creationId="{811417E4-8723-4C2E-8459-3BBC37CB78CC}"/>
          </ac:picMkLst>
        </pc:picChg>
      </pc:sldChg>
      <pc:sldChg chg="add del">
        <pc:chgData name="Borut Fefer" userId="c460c828-4606-419e-b558-399bd4535c4b" providerId="ADAL" clId="{04EEDF8C-B6C0-4C74-9982-084F0D93FFAD}" dt="2018-11-15T08:44:39.631" v="153"/>
        <pc:sldMkLst>
          <pc:docMk/>
          <pc:sldMk cId="2906485080" sldId="280"/>
        </pc:sldMkLst>
      </pc:sldChg>
      <pc:sldChg chg="addSp delSp modSp add del mod ord setBg">
        <pc:chgData name="Borut Fefer" userId="c460c828-4606-419e-b558-399bd4535c4b" providerId="ADAL" clId="{04EEDF8C-B6C0-4C74-9982-084F0D93FFAD}" dt="2018-11-16T08:09:22.583" v="353" actId="2696"/>
        <pc:sldMkLst>
          <pc:docMk/>
          <pc:sldMk cId="3366967980" sldId="281"/>
        </pc:sldMkLst>
        <pc:spChg chg="add del">
          <ac:chgData name="Borut Fefer" userId="c460c828-4606-419e-b558-399bd4535c4b" providerId="ADAL" clId="{04EEDF8C-B6C0-4C74-9982-084F0D93FFAD}" dt="2018-11-15T11:38:04.598" v="168" actId="26606"/>
          <ac:spMkLst>
            <pc:docMk/>
            <pc:sldMk cId="3366967980" sldId="281"/>
            <ac:spMk id="7" creationId="{01D0AF59-99C3-4251-AB9A-C966C6AD4400}"/>
          </ac:spMkLst>
        </pc:spChg>
        <pc:spChg chg="add del">
          <ac:chgData name="Borut Fefer" userId="c460c828-4606-419e-b558-399bd4535c4b" providerId="ADAL" clId="{04EEDF8C-B6C0-4C74-9982-084F0D93FFAD}" dt="2018-11-15T11:38:04.598" v="168" actId="26606"/>
          <ac:spMkLst>
            <pc:docMk/>
            <pc:sldMk cId="3366967980" sldId="281"/>
            <ac:spMk id="9" creationId="{1855405F-37A2-4869-9154-F8BE3BECE6C3}"/>
          </ac:spMkLst>
        </pc:spChg>
        <pc:picChg chg="add mod">
          <ac:chgData name="Borut Fefer" userId="c460c828-4606-419e-b558-399bd4535c4b" providerId="ADAL" clId="{04EEDF8C-B6C0-4C74-9982-084F0D93FFAD}" dt="2018-11-15T11:38:35.552" v="177" actId="14100"/>
          <ac:picMkLst>
            <pc:docMk/>
            <pc:sldMk cId="3366967980" sldId="281"/>
            <ac:picMk id="2" creationId="{33C9CE97-F7F1-4039-BEB9-5C65B09AD8E6}"/>
          </ac:picMkLst>
        </pc:picChg>
      </pc:sldChg>
      <pc:sldChg chg="addSp modSp add ord">
        <pc:chgData name="Borut Fefer" userId="c460c828-4606-419e-b558-399bd4535c4b" providerId="ADAL" clId="{04EEDF8C-B6C0-4C74-9982-084F0D93FFAD}" dt="2018-11-15T12:18:33.820" v="348" actId="1076"/>
        <pc:sldMkLst>
          <pc:docMk/>
          <pc:sldMk cId="1081489463" sldId="282"/>
        </pc:sldMkLst>
        <pc:spChg chg="add mod">
          <ac:chgData name="Borut Fefer" userId="c460c828-4606-419e-b558-399bd4535c4b" providerId="ADAL" clId="{04EEDF8C-B6C0-4C74-9982-084F0D93FFAD}" dt="2018-11-15T12:18:33.820" v="348" actId="1076"/>
          <ac:spMkLst>
            <pc:docMk/>
            <pc:sldMk cId="1081489463" sldId="282"/>
            <ac:spMk id="2" creationId="{CF69490C-FB17-4505-A3BC-D1E781EEB91B}"/>
          </ac:spMkLst>
        </pc:spChg>
      </pc:sldChg>
      <pc:sldChg chg="addSp delSp modSp add mod ord setBg">
        <pc:chgData name="Borut Fefer" userId="c460c828-4606-419e-b558-399bd4535c4b" providerId="ADAL" clId="{04EEDF8C-B6C0-4C74-9982-084F0D93FFAD}" dt="2018-11-16T08:10:51.695" v="375" actId="14100"/>
        <pc:sldMkLst>
          <pc:docMk/>
          <pc:sldMk cId="1589027742" sldId="283"/>
        </pc:sldMkLst>
        <pc:spChg chg="add del">
          <ac:chgData name="Borut Fefer" userId="c460c828-4606-419e-b558-399bd4535c4b" providerId="ADAL" clId="{04EEDF8C-B6C0-4C74-9982-084F0D93FFAD}" dt="2018-11-16T08:10:31.244" v="364" actId="26606"/>
          <ac:spMkLst>
            <pc:docMk/>
            <pc:sldMk cId="1589027742" sldId="283"/>
            <ac:spMk id="4" creationId="{57845966-6EFC-468A-9CC7-BAB4B95854E7}"/>
          </ac:spMkLst>
        </pc:spChg>
        <pc:spChg chg="add del">
          <ac:chgData name="Borut Fefer" userId="c460c828-4606-419e-b558-399bd4535c4b" providerId="ADAL" clId="{04EEDF8C-B6C0-4C74-9982-084F0D93FFAD}" dt="2018-11-16T08:10:31.244" v="364" actId="26606"/>
          <ac:spMkLst>
            <pc:docMk/>
            <pc:sldMk cId="1589027742" sldId="283"/>
            <ac:spMk id="6" creationId="{ADAD1991-FFD1-4E94-ABAB-7560D33008E4}"/>
          </ac:spMkLst>
        </pc:spChg>
        <pc:spChg chg="add del">
          <ac:chgData name="Borut Fefer" userId="c460c828-4606-419e-b558-399bd4535c4b" providerId="ADAL" clId="{04EEDF8C-B6C0-4C74-9982-084F0D93FFAD}" dt="2018-11-16T08:10:25.189" v="358" actId="26606"/>
          <ac:spMkLst>
            <pc:docMk/>
            <pc:sldMk cId="1589027742" sldId="283"/>
            <ac:spMk id="7" creationId="{01D0AF59-99C3-4251-AB9A-C966C6AD4400}"/>
          </ac:spMkLst>
        </pc:spChg>
        <pc:spChg chg="add del">
          <ac:chgData name="Borut Fefer" userId="c460c828-4606-419e-b558-399bd4535c4b" providerId="ADAL" clId="{04EEDF8C-B6C0-4C74-9982-084F0D93FFAD}" dt="2018-11-16T08:10:33.675" v="368" actId="26606"/>
          <ac:spMkLst>
            <pc:docMk/>
            <pc:sldMk cId="1589027742" sldId="283"/>
            <ac:spMk id="8" creationId="{32BC26D8-82FB-445E-AA49-62A77D7C1EE0}"/>
          </ac:spMkLst>
        </pc:spChg>
        <pc:spChg chg="add del">
          <ac:chgData name="Borut Fefer" userId="c460c828-4606-419e-b558-399bd4535c4b" providerId="ADAL" clId="{04EEDF8C-B6C0-4C74-9982-084F0D93FFAD}" dt="2018-11-16T08:10:25.189" v="358" actId="26606"/>
          <ac:spMkLst>
            <pc:docMk/>
            <pc:sldMk cId="1589027742" sldId="283"/>
            <ac:spMk id="9" creationId="{1855405F-37A2-4869-9154-F8BE3BECE6C3}"/>
          </ac:spMkLst>
        </pc:spChg>
        <pc:spChg chg="add del">
          <ac:chgData name="Borut Fefer" userId="c460c828-4606-419e-b558-399bd4535c4b" providerId="ADAL" clId="{04EEDF8C-B6C0-4C74-9982-084F0D93FFAD}" dt="2018-11-16T08:10:33.675" v="368" actId="26606"/>
          <ac:spMkLst>
            <pc:docMk/>
            <pc:sldMk cId="1589027742" sldId="283"/>
            <ac:spMk id="10" creationId="{CB44330D-EA18-4254-AA95-EB49948539B8}"/>
          </ac:spMkLst>
        </pc:spChg>
        <pc:spChg chg="add del">
          <ac:chgData name="Borut Fefer" userId="c460c828-4606-419e-b558-399bd4535c4b" providerId="ADAL" clId="{04EEDF8C-B6C0-4C74-9982-084F0D93FFAD}" dt="2018-11-16T08:10:26.647" v="360" actId="26606"/>
          <ac:spMkLst>
            <pc:docMk/>
            <pc:sldMk cId="1589027742" sldId="283"/>
            <ac:spMk id="11" creationId="{32BC26D8-82FB-445E-AA49-62A77D7C1EE0}"/>
          </ac:spMkLst>
        </pc:spChg>
        <pc:spChg chg="add del">
          <ac:chgData name="Borut Fefer" userId="c460c828-4606-419e-b558-399bd4535c4b" providerId="ADAL" clId="{04EEDF8C-B6C0-4C74-9982-084F0D93FFAD}" dt="2018-11-16T08:10:26.647" v="360" actId="26606"/>
          <ac:spMkLst>
            <pc:docMk/>
            <pc:sldMk cId="1589027742" sldId="283"/>
            <ac:spMk id="12" creationId="{CB44330D-EA18-4254-AA95-EB49948539B8}"/>
          </ac:spMkLst>
        </pc:spChg>
        <pc:spChg chg="add del">
          <ac:chgData name="Borut Fefer" userId="c460c828-4606-419e-b558-399bd4535c4b" providerId="ADAL" clId="{04EEDF8C-B6C0-4C74-9982-084F0D93FFAD}" dt="2018-11-16T08:10:35.371" v="370" actId="26606"/>
          <ac:spMkLst>
            <pc:docMk/>
            <pc:sldMk cId="1589027742" sldId="283"/>
            <ac:spMk id="13" creationId="{01D0AF59-99C3-4251-AB9A-C966C6AD4400}"/>
          </ac:spMkLst>
        </pc:spChg>
        <pc:spChg chg="add del">
          <ac:chgData name="Borut Fefer" userId="c460c828-4606-419e-b558-399bd4535c4b" providerId="ADAL" clId="{04EEDF8C-B6C0-4C74-9982-084F0D93FFAD}" dt="2018-11-16T08:10:35.371" v="370" actId="26606"/>
          <ac:spMkLst>
            <pc:docMk/>
            <pc:sldMk cId="1589027742" sldId="283"/>
            <ac:spMk id="14" creationId="{1855405F-37A2-4869-9154-F8BE3BECE6C3}"/>
          </ac:spMkLst>
        </pc:spChg>
        <pc:picChg chg="add mod">
          <ac:chgData name="Borut Fefer" userId="c460c828-4606-419e-b558-399bd4535c4b" providerId="ADAL" clId="{04EEDF8C-B6C0-4C74-9982-084F0D93FFAD}" dt="2018-11-16T08:10:51.695" v="375" actId="14100"/>
          <ac:picMkLst>
            <pc:docMk/>
            <pc:sldMk cId="1589027742" sldId="283"/>
            <ac:picMk id="2" creationId="{E52DD695-36A7-42C5-A06F-D5B1B42C4309}"/>
          </ac:picMkLst>
        </pc:picChg>
        <pc:picChg chg="add del">
          <ac:chgData name="Borut Fefer" userId="c460c828-4606-419e-b558-399bd4535c4b" providerId="ADAL" clId="{04EEDF8C-B6C0-4C74-9982-084F0D93FFAD}" dt="2018-11-16T08:10:31.244" v="364" actId="26606"/>
          <ac:picMkLst>
            <pc:docMk/>
            <pc:sldMk cId="1589027742" sldId="283"/>
            <ac:picMk id="5" creationId="{75554383-98AF-4A47-BB65-705FAAA4BE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2BD32-09C2-4627-B565-0791140D2056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FB1A1-F2F8-4E4E-80E1-44D707C98B21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92904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FB1A1-F2F8-4E4E-80E1-44D707C98B21}" type="slidenum">
              <a:rPr lang="sl-SI" smtClean="0"/>
              <a:pPr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693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C7877-E23F-4330-8B83-0BC0B08ACC63}" type="slidenum">
              <a:rPr lang="en-US" altLang="sl-SI"/>
              <a:pPr/>
              <a:t>3</a:t>
            </a:fld>
            <a:endParaRPr lang="en-US" altLang="sl-SI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l-SI" altLang="sl-SI">
                <a:latin typeface="Arial" pitchFamily="34" charset="0"/>
              </a:rPr>
              <a:t>PROSTOR ZA OPOMBE.</a:t>
            </a:r>
          </a:p>
          <a:p>
            <a:pPr eaLnBrk="1" hangingPunct="1"/>
            <a:endParaRPr lang="sl-SI" altLang="sl-SI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5236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17311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26234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435473E-E76B-4DAD-833F-95FFB7DA58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Center šolskih in obšolskih dejavnosti            www.csod.si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899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9796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36715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1297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112478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6905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8320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26023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4F32-BEE4-4430-872B-06EC26D2F8E5}" type="datetimeFigureOut">
              <a:rPr lang="sl-SI" smtClean="0"/>
              <a:pPr/>
              <a:t>10.11.2022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C26D-F753-4E3C-AF73-EC889039301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01288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natasap@os-tabor.si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/>
          </a:bodyPr>
          <a:lstStyle/>
          <a:p>
            <a:r>
              <a:rPr lang="sl-SI" dirty="0"/>
              <a:t>Zimska šola v naravi</a:t>
            </a:r>
            <a:br>
              <a:rPr lang="sl-SI" dirty="0"/>
            </a:br>
            <a:r>
              <a:rPr lang="sl-SI" dirty="0"/>
              <a:t>Kope, 3.1.2023 in 9.1.2023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31640" y="3501008"/>
            <a:ext cx="6400800" cy="1752600"/>
          </a:xfrm>
        </p:spPr>
        <p:txBody>
          <a:bodyPr>
            <a:normAutofit fontScale="77500" lnSpcReduction="20000"/>
          </a:bodyPr>
          <a:lstStyle/>
          <a:p>
            <a:endParaRPr lang="sl-SI" sz="2800" dirty="0"/>
          </a:p>
          <a:p>
            <a:endParaRPr lang="sl-SI" sz="2800" dirty="0">
              <a:solidFill>
                <a:schemeClr val="tx1"/>
              </a:solidFill>
            </a:endParaRPr>
          </a:p>
          <a:p>
            <a:r>
              <a:rPr lang="sl-SI" sz="2800" dirty="0">
                <a:solidFill>
                  <a:schemeClr val="tx1"/>
                </a:solidFill>
              </a:rPr>
              <a:t>Partizanski dom pod malo Kopo, Legen 168, Slovenija</a:t>
            </a:r>
          </a:p>
          <a:p>
            <a:r>
              <a:rPr lang="sl-SI" sz="2800" dirty="0">
                <a:solidFill>
                  <a:schemeClr val="tx1"/>
                </a:solidFill>
              </a:rPr>
              <a:t>Tel.: 041 689 597  ( med 18.00 in 19.00 uro )</a:t>
            </a:r>
          </a:p>
          <a:p>
            <a:endParaRPr lang="sl-SI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462313"/>
      </p:ext>
    </p:extLst>
  </p:cSld>
  <p:clrMapOvr>
    <a:masterClrMapping/>
  </p:clrMapOvr>
  <p:transition spd="slow" advTm="87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AC01316E-4B78-430D-95E0-B27D1AB5EB05}"/>
              </a:ext>
            </a:extLst>
          </p:cNvPr>
          <p:cNvSpPr/>
          <p:nvPr/>
        </p:nvSpPr>
        <p:spPr>
          <a:xfrm>
            <a:off x="2286000" y="312763"/>
            <a:ext cx="4572000" cy="62324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539115">
              <a:spcAft>
                <a:spcPts val="0"/>
              </a:spcAft>
            </a:pPr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Ostale informacije: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539115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Odhod bo v torek, 3.1.2023, in ponedeljek,9.1.2023, ob 8.00 izpred OŠ Tabor Logatec. Učenci naj bodo delno oblečeni v smučarsko opremo, saj gremo takoj, ko oddamo prtljago v domu, naprej na smučišče. Smučarske čevlje imajo učenci v posebni torbi . Obuti naj bodo v pohodne čevlje – glej seznam.</a:t>
            </a:r>
          </a:p>
          <a:p>
            <a:pPr marL="342900" marR="539115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Vrnemo se v petek, 6.1.2023, in četrtek, 12.1.2023, približno ob 16.00 pred OŠ Tabor Logatec.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Smuči in palice naj bodo povezane skupaj z vezicami, s seboj naj imajo tudi vezice za pripravo smuči za prevoz ob povratku.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Ostala navodila bodo dobili učenci na razrednih urah in pri urah športa.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Učenci ne smejo imeti mobitela, tablic, kamer za na čelado in drugih avdio – video pripomočkov.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466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</p:spPr>
        <p:txBody>
          <a:bodyPr>
            <a:normAutofit/>
          </a:bodyPr>
          <a:lstStyle/>
          <a:p>
            <a:r>
              <a:rPr lang="sl-SI" sz="1200" dirty="0"/>
              <a:t/>
            </a:r>
            <a:br>
              <a:rPr lang="sl-SI" sz="1200" dirty="0"/>
            </a:br>
            <a:endParaRPr lang="sl-SI" sz="1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l-SI" sz="12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2529138"/>
              </p:ext>
            </p:extLst>
          </p:nvPr>
        </p:nvGraphicFramePr>
        <p:xfrm>
          <a:off x="395536" y="692696"/>
          <a:ext cx="8208912" cy="51125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08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12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400" dirty="0">
                          <a:effectLst/>
                          <a:latin typeface="Times New Roman"/>
                          <a:ea typeface="Times New Roman"/>
                        </a:rPr>
                        <a:t>Smučarska oprema –pred odhodom</a:t>
                      </a:r>
                      <a:r>
                        <a:rPr lang="sl-SI" sz="2400" baseline="0" dirty="0">
                          <a:effectLst/>
                          <a:latin typeface="Times New Roman"/>
                          <a:ea typeface="Times New Roman"/>
                        </a:rPr>
                        <a:t> jo</a:t>
                      </a:r>
                      <a:r>
                        <a:rPr lang="sl-SI" sz="2400" dirty="0">
                          <a:effectLst/>
                          <a:latin typeface="Times New Roman"/>
                          <a:ea typeface="Times New Roman"/>
                        </a:rPr>
                        <a:t> obvezno preizkusite.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4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400" dirty="0">
                          <a:effectLst/>
                          <a:latin typeface="Times New Roman"/>
                          <a:ea typeface="Times New Roman"/>
                        </a:rPr>
                        <a:t> Otrok naj se sam obleče obuje in predvsem zapne smučarske čevlje (</a:t>
                      </a:r>
                      <a:r>
                        <a:rPr lang="sl-SI" sz="2400" dirty="0" err="1">
                          <a:effectLst/>
                          <a:latin typeface="Times New Roman"/>
                          <a:ea typeface="Times New Roman"/>
                        </a:rPr>
                        <a:t>pancarje</a:t>
                      </a:r>
                      <a:r>
                        <a:rPr lang="sl-SI" sz="2400" dirty="0">
                          <a:effectLst/>
                          <a:latin typeface="Times New Roman"/>
                          <a:ea typeface="Times New Roman"/>
                        </a:rPr>
                        <a:t>), ki naj bodo pri zapenjanju </a:t>
                      </a:r>
                      <a:r>
                        <a:rPr lang="sl-SI" sz="2400" b="1" dirty="0">
                          <a:effectLst/>
                          <a:latin typeface="Times New Roman"/>
                          <a:ea typeface="Times New Roman"/>
                        </a:rPr>
                        <a:t>hladni.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400" dirty="0" err="1">
                          <a:effectLst/>
                          <a:latin typeface="Times New Roman"/>
                          <a:ea typeface="Times New Roman"/>
                        </a:rPr>
                        <a:t>Pancarje</a:t>
                      </a:r>
                      <a:r>
                        <a:rPr lang="sl-SI" sz="2400" dirty="0">
                          <a:effectLst/>
                          <a:latin typeface="Times New Roman"/>
                          <a:ea typeface="Times New Roman"/>
                        </a:rPr>
                        <a:t>  je potrebno pripeti</a:t>
                      </a:r>
                      <a:r>
                        <a:rPr lang="sl-SI" sz="2400" baseline="0" dirty="0">
                          <a:effectLst/>
                          <a:latin typeface="Times New Roman"/>
                          <a:ea typeface="Times New Roman"/>
                        </a:rPr>
                        <a:t> v smuči!!! (preverite nastavitev prednje in zadnje glave okovja – avtomatov.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sl-SI" sz="2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400" dirty="0">
                          <a:effectLst/>
                          <a:latin typeface="Times New Roman"/>
                          <a:ea typeface="Times New Roman"/>
                        </a:rPr>
                        <a:t>Zgodilo se je že, da smo nekaj učencem  prvi dan urejali opremo več kot eno uro, drugi pa so morali ta čas čakati.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99276455"/>
      </p:ext>
    </p:extLst>
  </p:cSld>
  <p:clrMapOvr>
    <a:masterClrMapping/>
  </p:clrMapOvr>
  <p:transition spd="slow" advTm="1014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Cena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395536" y="1484784"/>
            <a:ext cx="8352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Polna cena zimske ŠVN je                267,2 €</a:t>
            </a:r>
          </a:p>
          <a:p>
            <a:r>
              <a:rPr lang="sl-SI" sz="3200" dirty="0"/>
              <a:t>Sofinanciranje MIZŠ  je                      74,2 €</a:t>
            </a:r>
          </a:p>
          <a:p>
            <a:r>
              <a:rPr lang="sl-SI" sz="3200" dirty="0"/>
              <a:t>Sofinanciranje občina - prevoz         15,0 € ?</a:t>
            </a:r>
          </a:p>
          <a:p>
            <a:r>
              <a:rPr lang="sl-SI" sz="3200" dirty="0"/>
              <a:t>Končna cena bo                                178,0 €</a:t>
            </a:r>
          </a:p>
          <a:p>
            <a:endParaRPr lang="sl-SI" sz="3200" dirty="0"/>
          </a:p>
          <a:p>
            <a:r>
              <a:rPr lang="sl-SI" sz="3200" dirty="0"/>
              <a:t>Možnosti plačila:</a:t>
            </a:r>
          </a:p>
          <a:p>
            <a:r>
              <a:rPr lang="sl-SI" sz="3200" dirty="0"/>
              <a:t>           na novembrski položnici  60 € (</a:t>
            </a:r>
            <a:r>
              <a:rPr lang="sl-SI" sz="1600" dirty="0"/>
              <a:t>plačljivo v decembru</a:t>
            </a:r>
            <a:r>
              <a:rPr lang="sl-SI" sz="3200" dirty="0"/>
              <a:t>)</a:t>
            </a:r>
          </a:p>
          <a:p>
            <a:r>
              <a:rPr lang="sl-SI" sz="3200" dirty="0"/>
              <a:t>           na </a:t>
            </a:r>
            <a:r>
              <a:rPr lang="sl-SI" sz="3200" dirty="0" err="1"/>
              <a:t>decemberski</a:t>
            </a:r>
            <a:r>
              <a:rPr lang="sl-SI" sz="3200" dirty="0"/>
              <a:t> položnici 60 € (</a:t>
            </a:r>
            <a:r>
              <a:rPr lang="sl-SI" sz="1600" dirty="0"/>
              <a:t>plačljivo v januarju</a:t>
            </a:r>
            <a:r>
              <a:rPr lang="sl-SI" sz="3200" dirty="0"/>
              <a:t>)</a:t>
            </a:r>
          </a:p>
          <a:p>
            <a:r>
              <a:rPr lang="sl-SI" sz="3200" dirty="0"/>
              <a:t>na januarski položnici poračun – največ 58 €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pPr lvl="0" algn="l"/>
            <a:r>
              <a:rPr lang="sl-SI" sz="1800" dirty="0"/>
              <a:t>                                   Zaprosilo za subvencijo mora biti oddano do srede, 23.11.2022,</a:t>
            </a:r>
            <a:br>
              <a:rPr lang="sl-SI" sz="1800" dirty="0"/>
            </a:br>
            <a:r>
              <a:rPr lang="sl-SI" sz="1800" dirty="0"/>
              <a:t>                                                               z naslednjimi prilogami:</a:t>
            </a:r>
            <a:br>
              <a:rPr lang="sl-SI" sz="1800" dirty="0"/>
            </a:br>
            <a:r>
              <a:rPr lang="sl-SI" sz="1800" dirty="0"/>
              <a:t/>
            </a:r>
            <a:br>
              <a:rPr lang="sl-SI" sz="1800" dirty="0"/>
            </a:br>
            <a:r>
              <a:rPr lang="sl-SI" sz="1800" dirty="0"/>
              <a:t>                                                          4. člen (vloge)</a:t>
            </a:r>
            <a:br>
              <a:rPr lang="sl-SI" sz="1800" dirty="0"/>
            </a:br>
            <a:r>
              <a:rPr lang="sl-SI" sz="1800" dirty="0"/>
              <a:t>Za subvencioniranje šole v naravi zaprosijo šolo starši oz. zakoniti zastopnik učenca na obrazcu »Vloga za subvencioniranje šole v naravi« (v nadaljevanju vloga), ki ga dobijo v šolski svetovalni službi  ali na spletni strani šole – svetovalna služba subvencije – vloga.</a:t>
            </a:r>
            <a:br>
              <a:rPr lang="sl-SI" sz="1800" dirty="0"/>
            </a:br>
            <a:r>
              <a:rPr lang="sl-SI" sz="1800" dirty="0"/>
              <a:t>Izpolnjeno vlogo, kateri starši oz. zakoniti zastopnik učenca zaradi hitrejšega postopka priložijo naslednja dokazila:</a:t>
            </a:r>
            <a:br>
              <a:rPr lang="sl-SI" sz="1800" dirty="0"/>
            </a:br>
            <a:r>
              <a:rPr lang="sl-SI" sz="1800" dirty="0"/>
              <a:t/>
            </a:r>
            <a:br>
              <a:rPr lang="sl-SI" sz="1800" dirty="0"/>
            </a:br>
            <a:r>
              <a:rPr lang="sl-SI" sz="1800" b="1" dirty="0"/>
              <a:t>zadnjo odločbo o prejemanju denarne socialne pomoči</a:t>
            </a:r>
            <a:br>
              <a:rPr lang="sl-SI" sz="1800" b="1" dirty="0"/>
            </a:br>
            <a:r>
              <a:rPr lang="sl-SI" sz="1800" b="1" dirty="0"/>
              <a:t>zadnja odločba o otroškem dodatku</a:t>
            </a:r>
            <a:br>
              <a:rPr lang="sl-SI" sz="1800" b="1" dirty="0"/>
            </a:br>
            <a:r>
              <a:rPr lang="sl-SI" sz="1800" b="1" dirty="0"/>
              <a:t>potrdilo o morebitni brezposelnosti, ki je nastala po izdaji zadnje odločbe o otroškem dodatku</a:t>
            </a:r>
            <a:br>
              <a:rPr lang="sl-SI" sz="1800" b="1" dirty="0"/>
            </a:br>
            <a:r>
              <a:rPr lang="sl-SI" sz="1800" b="1" dirty="0"/>
              <a:t>dokazila o morebitnem bolniškem staležu (dolgotrajna bolezen)</a:t>
            </a:r>
            <a:br>
              <a:rPr lang="sl-SI" sz="1800" b="1" dirty="0"/>
            </a:br>
            <a:r>
              <a:rPr lang="sl-SI" sz="1800" b="1" dirty="0"/>
              <a:t>mnenje ali potrdilo o socialnem stanju v družini izdano od pristojnega centra za socialno delo (dolgotrajnejši socialni problemi in druge posebnosti v družini)</a:t>
            </a:r>
            <a:br>
              <a:rPr lang="sl-SI" sz="1800" b="1" dirty="0"/>
            </a:br>
            <a:r>
              <a:rPr lang="sl-SI" sz="1800" b="1" dirty="0"/>
              <a:t/>
            </a:r>
            <a:br>
              <a:rPr lang="sl-SI" sz="1800" b="1" dirty="0"/>
            </a:br>
            <a:r>
              <a:rPr lang="sl-SI" sz="1800" b="1" dirty="0"/>
              <a:t>Obrazec je na voljo na šolski spletni strani od, 11.11.2022, v zavihku Svetovalna služba – subvencije </a:t>
            </a:r>
            <a:r>
              <a:rPr lang="sl-SI" sz="1800" b="1" dirty="0" smtClean="0"/>
              <a:t>– obrazec za subvencijo  (</a:t>
            </a:r>
            <a:r>
              <a:rPr lang="sl-SI" sz="1800" b="1" smtClean="0"/>
              <a:t>Dawnload</a:t>
            </a:r>
            <a:r>
              <a:rPr lang="sl-SI" sz="1800" b="1" dirty="0" smtClean="0"/>
              <a:t>).</a:t>
            </a:r>
            <a:r>
              <a:rPr lang="sl-SI" sz="1800" dirty="0" smtClean="0"/>
              <a:t> </a:t>
            </a:r>
            <a:r>
              <a:rPr lang="sl-SI" sz="1800" dirty="0"/>
              <a:t>Oddate ga v zaprti kuverti v tajništvo šole, priporočeno po redni pošti ali v elektronski obliki na naslov </a:t>
            </a:r>
            <a:r>
              <a:rPr lang="sl-SI" sz="1800" u="sng" dirty="0" err="1"/>
              <a:t>svetovalna.sluzba</a:t>
            </a:r>
            <a:r>
              <a:rPr lang="sl-SI" sz="1800" u="sng" dirty="0" err="1">
                <a:hlinkClick r:id="rId2"/>
              </a:rPr>
              <a:t>@os</a:t>
            </a:r>
            <a:r>
              <a:rPr lang="sl-SI" sz="1800" u="sng" dirty="0">
                <a:hlinkClick r:id="rId2"/>
              </a:rPr>
              <a:t>-</a:t>
            </a:r>
            <a:r>
              <a:rPr lang="sl-SI" sz="1800" u="sng" dirty="0" err="1">
                <a:hlinkClick r:id="rId2"/>
              </a:rPr>
              <a:t>tabor.si</a:t>
            </a:r>
            <a:r>
              <a:rPr lang="sl-SI" sz="1800" dirty="0"/>
              <a:t>, </a:t>
            </a:r>
            <a:r>
              <a:rPr lang="sl-SI" sz="1800" b="1" dirty="0"/>
              <a:t>vedno s pripisom: za subvencijo zimske ŠVN. Obrazec je potrebno oddati najkasneje do 23.11.2022</a:t>
            </a:r>
            <a:r>
              <a:rPr lang="sl-SI" sz="1800" dirty="0"/>
              <a:t/>
            </a:r>
            <a:br>
              <a:rPr lang="sl-SI" sz="1800" dirty="0"/>
            </a:br>
            <a:r>
              <a:rPr lang="sl-SI" sz="1800" dirty="0"/>
              <a:t> </a:t>
            </a:r>
            <a:br>
              <a:rPr lang="sl-SI" sz="1800" dirty="0"/>
            </a:br>
            <a:r>
              <a:rPr lang="sl-SI" sz="1800" b="1" dirty="0"/>
              <a:t/>
            </a:r>
            <a:br>
              <a:rPr lang="sl-SI" sz="1800" b="1" dirty="0"/>
            </a:br>
            <a:endParaRPr lang="sl-SI" sz="1800" b="1" dirty="0"/>
          </a:p>
        </p:txBody>
      </p:sp>
    </p:spTree>
    <p:extLst>
      <p:ext uri="{BB962C8B-B14F-4D97-AF65-F5344CB8AC3E}">
        <p14:creationId xmlns:p14="http://schemas.microsoft.com/office/powerpoint/2010/main" xmlns="" val="507836802"/>
      </p:ext>
    </p:extLst>
  </p:cSld>
  <p:clrMapOvr>
    <a:masterClrMapping/>
  </p:clrMapOvr>
  <p:transition spd="slow" advTm="968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mučišče K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6508"/>
            <a:ext cx="8640960" cy="6486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CE0E1968-13BC-4A0F-AE0D-E6EAC01AA4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260" y="2470726"/>
            <a:ext cx="4252454" cy="191654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636BA78-5431-4AA3-8A09-373F5801AE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332656"/>
            <a:ext cx="1512168" cy="335521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BA8D16D-4A11-4116-8255-4E763A34B6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260" y="144299"/>
            <a:ext cx="4891544" cy="220458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806D938-68CE-423F-99E6-1908D7E0B0F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09120"/>
            <a:ext cx="4320480" cy="194720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3DE5D0D-8E0A-4ED8-9C17-5B7B404FC6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5524" y="2268220"/>
            <a:ext cx="1938763" cy="43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98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like Borut\Zimska ŠVN 12 Cerkno\Slike\Slike ključek\Učenci\DSC_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6701304"/>
      </p:ext>
    </p:extLst>
  </p:cSld>
  <p:clrMapOvr>
    <a:masterClrMapping/>
  </p:clrMapOvr>
  <p:transition spd="slow" advTm="983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like Borut\Zimska ŠVN 12 Cerkno\Slike\Slike ključek\Učenci\DSC_0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295406"/>
      </p:ext>
    </p:extLst>
  </p:cSld>
  <p:clrMapOvr>
    <a:masterClrMapping/>
  </p:clrMapOvr>
  <p:transition spd="slow" advTm="967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like Borut\Zimska ŠVN 12 Cerkno\Slike\Slike ključek\Učenci\DSC_0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9977213"/>
      </p:ext>
    </p:extLst>
  </p:cSld>
  <p:clrMapOvr>
    <a:masterClrMapping/>
  </p:clrMapOvr>
  <p:transition spd="slow" advTm="998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Slike Borut\Zimska ŠVN 12 Cerkno\Slike\Slike ključek\Učenci\DSC_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6292423"/>
      </p:ext>
    </p:extLst>
  </p:cSld>
  <p:clrMapOvr>
    <a:masterClrMapping/>
  </p:clrMapOvr>
  <p:transition spd="slow" advTm="983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D8BC6CB9-7017-4C98-A144-DF12FBDDD2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66" y="836712"/>
            <a:ext cx="91440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19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xmlns="" id="{A824A019-C1C0-408D-A957-A59BEF6D2E0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476250"/>
            <a:ext cx="7345363" cy="59769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sl-SI" alt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Bivalni pogoji</a:t>
            </a:r>
            <a:endParaRPr lang="sl-SI" altLang="sl-SI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sl-SI" altLang="sl-SI" sz="2200" dirty="0">
                <a:latin typeface="Segoe UI" panose="020B0502040204020203" pitchFamily="34" charset="0"/>
                <a:cs typeface="Segoe UI" panose="020B0502040204020203" pitchFamily="34" charset="0"/>
              </a:rPr>
              <a:t>47 ležišč v obnovljeni stavbi</a:t>
            </a:r>
          </a:p>
          <a:p>
            <a:pPr lvl="1">
              <a:buFontTx/>
              <a:buChar char="-"/>
              <a:defRPr/>
            </a:pPr>
            <a:r>
              <a:rPr lang="sl-SI" sz="1800" dirty="0"/>
              <a:t>Partizanski dom pod malo Kopo, Legen 168, Slovenija</a:t>
            </a:r>
          </a:p>
          <a:p>
            <a:pPr lvl="1">
              <a:buFontTx/>
              <a:buChar char="-"/>
              <a:defRPr/>
            </a:pPr>
            <a:r>
              <a:rPr lang="sl-SI" sz="1800" dirty="0"/>
              <a:t>Tel.: 041 689 597  ( med 18.00 in 19.00 uro )</a:t>
            </a:r>
            <a:endParaRPr lang="sl-SI" altLang="sl-SI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sl-SI" altLang="sl-SI" sz="2200" dirty="0">
                <a:latin typeface="Segoe UI" panose="020B0502040204020203" pitchFamily="34" charset="0"/>
                <a:cs typeface="Segoe UI" panose="020B0502040204020203" pitchFamily="34" charset="0"/>
              </a:rPr>
              <a:t>Sobe (WC in tuš sta v sobi)</a:t>
            </a:r>
          </a:p>
          <a:p>
            <a:pPr marL="457200" lvl="1" indent="0" eaLnBrk="1" hangingPunct="1">
              <a:buNone/>
              <a:defRPr/>
            </a:pPr>
            <a:r>
              <a:rPr lang="sl-SI" altLang="sl-SI" sz="1800" dirty="0">
                <a:latin typeface="Segoe UI" panose="020B0502040204020203" pitchFamily="34" charset="0"/>
                <a:cs typeface="Segoe UI" panose="020B0502040204020203" pitchFamily="34" charset="0"/>
              </a:rPr>
              <a:t>18-posteljna, 13-posteljna, 11-posteljna, 4-posteljna, 2-posteljna</a:t>
            </a:r>
          </a:p>
          <a:p>
            <a:pPr lvl="1" eaLnBrk="1" hangingPunct="1">
              <a:buFontTx/>
              <a:buChar char="-"/>
              <a:defRPr/>
            </a:pPr>
            <a:r>
              <a:rPr lang="sl-SI" altLang="sl-SI" sz="1800" dirty="0">
                <a:latin typeface="Segoe UI" panose="020B0502040204020203" pitchFamily="34" charset="0"/>
                <a:cs typeface="Segoe UI" panose="020B0502040204020203" pitchFamily="34" charset="0"/>
              </a:rPr>
              <a:t>Jedilnica: 50 stolov</a:t>
            </a:r>
          </a:p>
          <a:p>
            <a:pPr marL="457200" lvl="1" indent="0" eaLnBrk="1" hangingPunct="1">
              <a:buNone/>
              <a:defRPr/>
            </a:pPr>
            <a:r>
              <a:rPr lang="sl-SI" altLang="sl-SI" sz="1800" dirty="0">
                <a:latin typeface="Segoe UI" panose="020B0502040204020203" pitchFamily="34" charset="0"/>
                <a:cs typeface="Segoe UI" panose="020B0502040204020203" pitchFamily="34" charset="0"/>
              </a:rPr>
              <a:t>-   Družabni prostor</a:t>
            </a:r>
          </a:p>
          <a:p>
            <a:pPr marL="457200" lvl="1" indent="0" eaLnBrk="1" hangingPunct="1">
              <a:buNone/>
              <a:defRPr/>
            </a:pPr>
            <a:endParaRPr lang="sl-SI" altLang="sl-SI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>
              <a:buNone/>
              <a:defRPr/>
            </a:pPr>
            <a:endParaRPr lang="sl-SI" altLang="sl-SI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sl-SI" altLang="sl-SI" sz="2200" dirty="0">
                <a:latin typeface="Segoe UI" panose="020B0502040204020203" pitchFamily="34" charset="0"/>
                <a:cs typeface="Segoe UI" panose="020B0502040204020203" pitchFamily="34" charset="0"/>
              </a:rPr>
              <a:t>Igrišča</a:t>
            </a:r>
          </a:p>
          <a:p>
            <a:pPr lvl="1" eaLnBrk="1" hangingPunct="1">
              <a:buFontTx/>
              <a:buChar char="-"/>
              <a:defRPr/>
            </a:pPr>
            <a:r>
              <a:rPr lang="sl-SI" altLang="sl-SI" sz="1800" dirty="0">
                <a:latin typeface="Segoe UI" panose="020B0502040204020203" pitchFamily="34" charset="0"/>
                <a:cs typeface="Segoe UI" panose="020B0502040204020203" pitchFamily="34" charset="0"/>
              </a:rPr>
              <a:t>Med dvema ognjema</a:t>
            </a:r>
          </a:p>
          <a:p>
            <a:pPr lvl="1" eaLnBrk="1" hangingPunct="1">
              <a:buFontTx/>
              <a:buChar char="-"/>
              <a:defRPr/>
            </a:pPr>
            <a:r>
              <a:rPr lang="sl-SI" altLang="sl-SI" sz="1800" dirty="0">
                <a:latin typeface="Segoe UI" panose="020B0502040204020203" pitchFamily="34" charset="0"/>
                <a:cs typeface="Segoe UI" panose="020B0502040204020203" pitchFamily="34" charset="0"/>
              </a:rPr>
              <a:t>Mali nogomet</a:t>
            </a:r>
          </a:p>
          <a:p>
            <a:pPr lvl="1" eaLnBrk="1" hangingPunct="1">
              <a:buFontTx/>
              <a:buChar char="-"/>
              <a:defRPr/>
            </a:pPr>
            <a:r>
              <a:rPr lang="sl-SI" altLang="sl-SI" sz="1800" dirty="0">
                <a:latin typeface="Segoe UI" panose="020B0502040204020203" pitchFamily="34" charset="0"/>
                <a:cs typeface="Segoe UI" panose="020B0502040204020203" pitchFamily="34" charset="0"/>
              </a:rPr>
              <a:t>Sankališče</a:t>
            </a:r>
          </a:p>
          <a:p>
            <a:pPr marL="457200" lvl="1" indent="0" eaLnBrk="1" hangingPunct="1">
              <a:buFontTx/>
              <a:buNone/>
              <a:defRPr/>
            </a:pPr>
            <a:endParaRPr lang="sl-SI" altLang="sl-SI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10" descr="Cšod - Za družine"/>
          <p:cNvPicPr>
            <a:picLocks noChangeAspect="1" noChangeArrowheads="1"/>
          </p:cNvPicPr>
          <p:nvPr/>
        </p:nvPicPr>
        <p:blipFill rotWithShape="1">
          <a:blip r:embed="rId3" cstate="print"/>
          <a:srcRect t="100000" r="99029" b="-1296"/>
          <a:stretch/>
        </p:blipFill>
        <p:spPr bwMode="auto">
          <a:xfrm>
            <a:off x="4283968" y="6597351"/>
            <a:ext cx="45719" cy="45719"/>
          </a:xfrm>
          <a:prstGeom prst="rect">
            <a:avLst/>
          </a:prstGeom>
          <a:noFill/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7FA56FD-ACC3-4693-93D7-FB5493357A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3212976"/>
            <a:ext cx="3996332" cy="2997249"/>
          </a:xfrm>
          <a:prstGeom prst="rect">
            <a:avLst/>
          </a:prstGeom>
        </p:spPr>
      </p:pic>
    </p:spTree>
  </p:cSld>
  <p:clrMapOvr>
    <a:masterClrMapping/>
  </p:clrMapOvr>
  <p:transition advTm="982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F00D9036-3F43-4D8D-9E4A-7973596B27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628" y="620687"/>
            <a:ext cx="2279271" cy="540060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3A40645-D247-4A84-8876-9CC0DC3E0E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412776"/>
            <a:ext cx="5420524" cy="31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61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9DB7626-53C5-4AA4-9BD2-3AD00B2AA6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674" y="921509"/>
            <a:ext cx="2304256" cy="512057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C9418A5-F0E5-4B24-A886-F2767D6A63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6737" y="876063"/>
            <a:ext cx="2250526" cy="510587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57B8834A-FCB8-4260-AACB-C79A462FE2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923535"/>
            <a:ext cx="2304256" cy="51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182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FB79EC5-B0C4-47BA-A8D0-E3165432D9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437014"/>
            <a:ext cx="4355976" cy="196320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AB99C89-7FD3-4686-A83C-4239C17CC5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548" y="2976550"/>
            <a:ext cx="1619525" cy="359341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74EDB74-69A1-4E30-B1F9-805D63EF7D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800345"/>
            <a:ext cx="1619525" cy="36120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4A8F992-5719-45C8-B2B4-E41CCC84E8B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9955" y="3140968"/>
            <a:ext cx="1542422" cy="342624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8B6424B-67AF-4103-B82B-0900E850A0A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260648"/>
            <a:ext cx="2014039" cy="44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36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5719" cy="116205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260648"/>
            <a:ext cx="8147248" cy="5853113"/>
          </a:xfrm>
        </p:spPr>
        <p:txBody>
          <a:bodyPr>
            <a:normAutofit/>
          </a:bodyPr>
          <a:lstStyle/>
          <a:p>
            <a:endParaRPr lang="sl-SI" sz="1400" dirty="0">
              <a:latin typeface="Times New Roman" pitchFamily="18" charset="0"/>
              <a:cs typeface="Times New Roman" pitchFamily="18" charset="0"/>
            </a:endParaRPr>
          </a:p>
          <a:p>
            <a:endParaRPr lang="sl-SI" sz="1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l-SI" sz="20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sl-SI" sz="4000" dirty="0">
                <a:latin typeface="Times New Roman" pitchFamily="18" charset="0"/>
                <a:cs typeface="Times New Roman" pitchFamily="18" charset="0"/>
              </a:rPr>
              <a:t>V zimski šoli v naravi</a:t>
            </a:r>
          </a:p>
          <a:p>
            <a:pPr algn="ctr">
              <a:buNone/>
            </a:pPr>
            <a:r>
              <a:rPr lang="sl-SI" sz="4000" dirty="0">
                <a:latin typeface="Times New Roman" pitchFamily="18" charset="0"/>
                <a:cs typeface="Times New Roman" pitchFamily="18" charset="0"/>
              </a:rPr>
              <a:t> bomo izvedli naslednje aktivnosti:</a:t>
            </a:r>
          </a:p>
          <a:p>
            <a:pPr>
              <a:buNone/>
            </a:pPr>
            <a:endParaRPr lang="sl-SI" sz="2000" dirty="0">
              <a:latin typeface="Times New Roman" pitchFamily="18" charset="0"/>
              <a:cs typeface="Times New Roman" pitchFamily="18" charset="0"/>
            </a:endParaRPr>
          </a:p>
          <a:p>
            <a:endParaRPr lang="sl-SI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sl-SI" sz="2800" dirty="0">
                <a:latin typeface="Times New Roman" pitchFamily="18" charset="0"/>
                <a:cs typeface="Times New Roman" pitchFamily="18" charset="0"/>
              </a:rPr>
              <a:t>Štiri športne dni – smučanje in sankanje</a:t>
            </a:r>
          </a:p>
          <a:p>
            <a:r>
              <a:rPr lang="sl-SI" sz="2800" dirty="0">
                <a:latin typeface="Times New Roman" pitchFamily="18" charset="0"/>
                <a:cs typeface="Times New Roman" pitchFamily="18" charset="0"/>
              </a:rPr>
              <a:t>Naučili se bomo </a:t>
            </a:r>
            <a:r>
              <a:rPr lang="sl-SI" sz="2800" dirty="0" err="1">
                <a:latin typeface="Times New Roman" pitchFamily="18" charset="0"/>
                <a:cs typeface="Times New Roman" pitchFamily="18" charset="0"/>
              </a:rPr>
              <a:t>fis</a:t>
            </a:r>
            <a:r>
              <a:rPr lang="sl-SI" sz="2800" dirty="0">
                <a:latin typeface="Times New Roman" pitchFamily="18" charset="0"/>
                <a:cs typeface="Times New Roman" pitchFamily="18" charset="0"/>
              </a:rPr>
              <a:t> pravila – preizkusili jih bomo s pisanjem testa</a:t>
            </a:r>
          </a:p>
          <a:p>
            <a:endParaRPr lang="sl-SI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5719" cy="4691063"/>
          </a:xfrm>
        </p:spPr>
        <p:txBody>
          <a:bodyPr/>
          <a:lstStyle/>
          <a:p>
            <a:endParaRPr lang="sl-SI" dirty="0"/>
          </a:p>
        </p:txBody>
      </p:sp>
    </p:spTree>
  </p:cSld>
  <p:clrMapOvr>
    <a:masterClrMapping/>
  </p:clrMapOvr>
  <p:transition advTm="98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CF69490C-FB17-4505-A3BC-D1E781EEB91B}"/>
              </a:ext>
            </a:extLst>
          </p:cNvPr>
          <p:cNvSpPr/>
          <p:nvPr/>
        </p:nvSpPr>
        <p:spPr>
          <a:xfrm>
            <a:off x="611560" y="1052736"/>
            <a:ext cx="777686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rgbClr val="5B9BD5"/>
                </a:solidFill>
                <a:latin typeface="Lucida Grande"/>
              </a:rPr>
              <a:t>URNIK</a:t>
            </a:r>
            <a:endParaRPr lang="sl-SI" dirty="0">
              <a:solidFill>
                <a:srgbClr val="000000"/>
              </a:solidFill>
              <a:latin typeface="Lucida Grande"/>
            </a:endParaRP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7:00       VSTAJANJE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7:40       ZAJTRK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8:40      ODHOD NA SMUČANJE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9:00       SMUČANJE NA SMUČIŠČU KOPE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11:00     MALICA NA SMUČIŠČU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11:30     SMUČANJE NA SMUČIŠČU KOPE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14:30     PRIHOD S SMUČANJA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15:00     KOSILO V DOMU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16:00     POPOLDANSKI PROGRAM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17:30     ODMOR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18:00     POPOLDANSKI PROGRAM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19:30     VEČERJA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20:00     VEČERNA  ANIMACIJA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21:00     PRIPRAVA NA NOČNI POČITEK</a:t>
            </a:r>
          </a:p>
          <a:p>
            <a:r>
              <a:rPr lang="sl-SI" dirty="0">
                <a:solidFill>
                  <a:srgbClr val="000000"/>
                </a:solidFill>
                <a:latin typeface="Lucida Grande"/>
              </a:rPr>
              <a:t>22:00     NOČNI POČITEK</a:t>
            </a:r>
          </a:p>
        </p:txBody>
      </p:sp>
    </p:spTree>
    <p:extLst>
      <p:ext uri="{BB962C8B-B14F-4D97-AF65-F5344CB8AC3E}">
        <p14:creationId xmlns:p14="http://schemas.microsoft.com/office/powerpoint/2010/main" xmlns="" val="1081489463"/>
      </p:ext>
    </p:extLst>
  </p:cSld>
  <p:clrMapOvr>
    <a:masterClrMapping/>
  </p:clrMapOvr>
  <p:transition advTm="103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3D050384-AB11-437F-BACA-05C5EB4B0A3B}"/>
              </a:ext>
            </a:extLst>
          </p:cNvPr>
          <p:cNvGraphicFramePr>
            <a:graphicFrameLocks noGrp="1"/>
          </p:cNvGraphicFramePr>
          <p:nvPr/>
        </p:nvGraphicFramePr>
        <p:xfrm>
          <a:off x="2421480" y="1600201"/>
          <a:ext cx="4301039" cy="4525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2963">
                  <a:extLst>
                    <a:ext uri="{9D8B030D-6E8A-4147-A177-3AD203B41FA5}">
                      <a16:colId xmlns:a16="http://schemas.microsoft.com/office/drawing/2014/main" xmlns="" val="1559703680"/>
                    </a:ext>
                  </a:extLst>
                </a:gridCol>
                <a:gridCol w="279926">
                  <a:extLst>
                    <a:ext uri="{9D8B030D-6E8A-4147-A177-3AD203B41FA5}">
                      <a16:colId xmlns:a16="http://schemas.microsoft.com/office/drawing/2014/main" xmlns="" val="1401778407"/>
                    </a:ext>
                  </a:extLst>
                </a:gridCol>
                <a:gridCol w="2088150">
                  <a:extLst>
                    <a:ext uri="{9D8B030D-6E8A-4147-A177-3AD203B41FA5}">
                      <a16:colId xmlns:a16="http://schemas.microsoft.com/office/drawing/2014/main" xmlns="" val="2921333489"/>
                    </a:ext>
                  </a:extLst>
                </a:gridCol>
              </a:tblGrid>
              <a:tr h="141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Osebni dokumenti: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Oblačila in obutev: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1554210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zdravstvena kartica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spodnje perilo 4x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nogavice 4x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3793154386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pižama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3309528425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Za bivanje: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trenirka (toplejša)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57037070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lang="sl-SI" sz="900" dirty="0">
                          <a:effectLst/>
                        </a:rPr>
                        <a:t>krema za sončenje – za zaščito obraza na smučanju</a:t>
                      </a:r>
                      <a:endParaRPr lang="sl-SI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rezervne dolge hlače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srajce, majice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1079041512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zobna ščetka s pasto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debelejši pulover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313017964"/>
                  </a:ext>
                </a:extLst>
              </a:tr>
              <a:tr h="155580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milo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glavnik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vazelin za ustnice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papirnati robčki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platnena vreča za umazano perilo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1 plastična steklenička 0,5 l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2 brisači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Posteljnina – prevleka za prešito odejo in vzglavnik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bunda s smučarskimi hlačami ali smučarski kombinezon z vetrovko ali bundo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kapa, rokavice in šal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podkapa - ror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sobni copati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močnejši pohodni čevlji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superge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dežnik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Ročna svetilka – baterija (manjša)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908769720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52513931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Za šport in razvedrilo: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2466897493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lang="sl-SI" sz="900">
                          <a:effectLst/>
                        </a:rPr>
                        <a:t>smučarska oprema (smuči, palice, smučarski čevlji, čelada, smučarske rokavice, smučarska očala), preverite uporabnost te opreme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2160284275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Za učenje: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lang="sl-SI" sz="900">
                          <a:effectLst/>
                        </a:rPr>
                        <a:t>inštrumenti (kitara, orglice…)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2645842162"/>
                  </a:ext>
                </a:extLst>
              </a:tr>
              <a:tr h="424309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pisalni in risalni pribor (pisala, barvice, ravnilo, škarje, lepilo…)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 razne družabne igre – po dogovoru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424399346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mapa s 5 pisalnimi listi, zvezek mali črtasti in ravnilo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lang="sl-SI" sz="900">
                          <a:effectLst/>
                        </a:rPr>
                        <a:t>žepnina ni potrebna največ 5€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112772138"/>
                  </a:ext>
                </a:extLst>
              </a:tr>
              <a:tr h="141436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l-SI" sz="900">
                          <a:effectLst/>
                        </a:rPr>
                        <a:t>manjši nahrbtnik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>
                          <a:effectLst/>
                        </a:rPr>
                        <a:t> </a:t>
                      </a:r>
                      <a:endParaRPr lang="sl-SI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900" dirty="0">
                          <a:effectLst/>
                        </a:rPr>
                        <a:t> </a:t>
                      </a:r>
                      <a:endParaRPr lang="sl-SI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39" marR="53039" marT="0" marB="0"/>
                </a:tc>
                <a:extLst>
                  <a:ext uri="{0D108BD9-81ED-4DB2-BD59-A6C34878D82A}">
                    <a16:rowId xmlns:a16="http://schemas.microsoft.com/office/drawing/2014/main" xmlns="" val="2380640259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0CAD2F0F-8077-4D22-AE25-C246A7F6B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712292"/>
            <a:ext cx="518457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sl-SI" altLang="sl-SI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</a:t>
            </a:r>
            <a:r>
              <a:rPr kumimoji="0" lang="sl-SI" altLang="sl-SI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SEZNAM OPREME, KI JO MORAJO IMETI UČENCI S SEBOJ</a:t>
            </a:r>
            <a:endParaRPr kumimoji="0" lang="sl-SI" altLang="sl-SI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894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524</Words>
  <Application>Microsoft Office PowerPoint</Application>
  <PresentationFormat>Diaprojekcija na zaslonu (4:3)</PresentationFormat>
  <Paragraphs>135</Paragraphs>
  <Slides>19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0" baseType="lpstr">
      <vt:lpstr>Officeova tema</vt:lpstr>
      <vt:lpstr>Zimska šola v naravi Kope, 3.1.2023 in 9.1.2023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 </vt:lpstr>
      <vt:lpstr>Cena</vt:lpstr>
      <vt:lpstr>                                   Zaprosilo za subvencijo mora biti oddano do srede, 23.11.2022,                                                                z naslednjimi prilogami:                                                            4. člen (vloge) Za subvencioniranje šole v naravi zaprosijo šolo starši oz. zakoniti zastopnik učenca na obrazcu »Vloga za subvencioniranje šole v naravi« (v nadaljevanju vloga), ki ga dobijo v šolski svetovalni službi  ali na spletni strani šole – svetovalna služba subvencije – vloga. Izpolnjeno vlogo, kateri starši oz. zakoniti zastopnik učenca zaradi hitrejšega postopka priložijo naslednja dokazila:  zadnjo odločbo o prejemanju denarne socialne pomoči zadnja odločba o otroškem dodatku potrdilo o morebitni brezposelnosti, ki je nastala po izdaji zadnje odločbe o otroškem dodatku dokazila o morebitnem bolniškem staležu (dolgotrajna bolezen) mnenje ali potrdilo o socialnem stanju v družini izdano od pristojnega centra za socialno delo (dolgotrajnejši socialni problemi in druge posebnosti v družini)  Obrazec je na voljo na šolski spletni strani od, 11.11.2022, v zavihku Svetovalna služba – subvencije – obrazec za subvencijo  (Dawnload). Oddate ga v zaprti kuverti v tajništvo šole, priporočeno po redni pošti ali v elektronski obliki na naslov svetovalna.sluzba@os-tabor.si, vedno s pripisom: za subvencijo zimske ŠVN. Obrazec je potrebno oddati najkasneje do 23.11.2022    </vt:lpstr>
      <vt:lpstr>Diapozitiv 14</vt:lpstr>
      <vt:lpstr>Diapozitiv 15</vt:lpstr>
      <vt:lpstr>Diapozitiv 16</vt:lpstr>
      <vt:lpstr>Diapozitiv 17</vt:lpstr>
      <vt:lpstr>Diapozitiv 18</vt:lpstr>
      <vt:lpstr>Diapozitiv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Zimska šola v naravi Cerkno, 7.1.2019 oz. 14.1.2019</dc:title>
  <dc:creator>Borut Fefer</dc:creator>
  <cp:lastModifiedBy>Borut Fefer</cp:lastModifiedBy>
  <cp:revision>67</cp:revision>
  <cp:lastPrinted>2022-11-10T09:03:59Z</cp:lastPrinted>
  <dcterms:created xsi:type="dcterms:W3CDTF">2018-11-16T08:10:35Z</dcterms:created>
  <dcterms:modified xsi:type="dcterms:W3CDTF">2022-11-10T14:57:11Z</dcterms:modified>
</cp:coreProperties>
</file>